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9"/>
  </p:notesMasterIdLst>
  <p:sldIdLst>
    <p:sldId id="256" r:id="rId2"/>
    <p:sldId id="280" r:id="rId3"/>
    <p:sldId id="282" r:id="rId4"/>
    <p:sldId id="281" r:id="rId5"/>
    <p:sldId id="283" r:id="rId6"/>
    <p:sldId id="284" r:id="rId7"/>
    <p:sldId id="285" r:id="rId8"/>
    <p:sldId id="286" r:id="rId9"/>
    <p:sldId id="287" r:id="rId10"/>
    <p:sldId id="288" r:id="rId11"/>
    <p:sldId id="295" r:id="rId12"/>
    <p:sldId id="296" r:id="rId13"/>
    <p:sldId id="297" r:id="rId14"/>
    <p:sldId id="292" r:id="rId15"/>
    <p:sldId id="298" r:id="rId16"/>
    <p:sldId id="299" r:id="rId17"/>
    <p:sldId id="294" r:id="rId18"/>
    <p:sldId id="300" r:id="rId19"/>
    <p:sldId id="291" r:id="rId20"/>
    <p:sldId id="301" r:id="rId21"/>
    <p:sldId id="302" r:id="rId22"/>
    <p:sldId id="305" r:id="rId23"/>
    <p:sldId id="303" r:id="rId24"/>
    <p:sldId id="304" r:id="rId25"/>
    <p:sldId id="289" r:id="rId26"/>
    <p:sldId id="293"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a V" initials="DV" lastIdx="1" clrIdx="0">
    <p:extLst>
      <p:ext uri="{19B8F6BF-5375-455C-9EA6-DF929625EA0E}">
        <p15:presenceInfo xmlns:p15="http://schemas.microsoft.com/office/powerpoint/2012/main" userId="e68afdde549e9d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0" autoAdjust="0"/>
    <p:restoredTop sz="94477" autoAdjust="0"/>
  </p:normalViewPr>
  <p:slideViewPr>
    <p:cSldViewPr snapToGrid="0">
      <p:cViewPr>
        <p:scale>
          <a:sx n="100" d="100"/>
          <a:sy n="100" d="100"/>
        </p:scale>
        <p:origin x="1032"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839E3B-160E-4DAC-8A61-9B95F2460BB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DF272AC-F611-418E-AC60-110F39BCF658}">
      <dgm:prSet/>
      <dgm:spPr/>
      <dgm:t>
        <a:bodyPr/>
        <a:lstStyle/>
        <a:p>
          <a:pPr>
            <a:lnSpc>
              <a:spcPct val="100000"/>
            </a:lnSpc>
            <a:defRPr cap="all"/>
          </a:pPr>
          <a:r>
            <a:rPr lang="en-US"/>
            <a:t>Basic building block</a:t>
          </a:r>
        </a:p>
      </dgm:t>
    </dgm:pt>
    <dgm:pt modelId="{6887C35C-D409-44EF-BC39-C9D3B4E98B03}" type="parTrans" cxnId="{AA9A13AD-3FC8-4879-AE8B-1FF82637CE8B}">
      <dgm:prSet/>
      <dgm:spPr/>
      <dgm:t>
        <a:bodyPr/>
        <a:lstStyle/>
        <a:p>
          <a:endParaRPr lang="en-US"/>
        </a:p>
      </dgm:t>
    </dgm:pt>
    <dgm:pt modelId="{4D601507-7F8C-44FC-9348-72CBFA15DA10}" type="sibTrans" cxnId="{AA9A13AD-3FC8-4879-AE8B-1FF82637CE8B}">
      <dgm:prSet/>
      <dgm:spPr/>
      <dgm:t>
        <a:bodyPr/>
        <a:lstStyle/>
        <a:p>
          <a:endParaRPr lang="en-US"/>
        </a:p>
      </dgm:t>
    </dgm:pt>
    <dgm:pt modelId="{47D9A871-4F8E-43B5-9F28-913B8F526F7C}">
      <dgm:prSet/>
      <dgm:spPr/>
      <dgm:t>
        <a:bodyPr/>
        <a:lstStyle/>
        <a:p>
          <a:pPr>
            <a:lnSpc>
              <a:spcPct val="100000"/>
            </a:lnSpc>
            <a:defRPr cap="all"/>
          </a:pPr>
          <a:r>
            <a:rPr lang="en-US"/>
            <a:t>Floor</a:t>
          </a:r>
        </a:p>
      </dgm:t>
    </dgm:pt>
    <dgm:pt modelId="{07E2C6E0-A6D6-4D9F-803A-329A7B7EAFF0}" type="parTrans" cxnId="{CAF674E8-8597-4441-B342-4730E101AEB4}">
      <dgm:prSet/>
      <dgm:spPr/>
      <dgm:t>
        <a:bodyPr/>
        <a:lstStyle/>
        <a:p>
          <a:endParaRPr lang="en-US"/>
        </a:p>
      </dgm:t>
    </dgm:pt>
    <dgm:pt modelId="{AED49C91-B927-4142-A225-5B4DF58B2601}" type="sibTrans" cxnId="{CAF674E8-8597-4441-B342-4730E101AEB4}">
      <dgm:prSet/>
      <dgm:spPr/>
      <dgm:t>
        <a:bodyPr/>
        <a:lstStyle/>
        <a:p>
          <a:endParaRPr lang="en-US"/>
        </a:p>
      </dgm:t>
    </dgm:pt>
    <dgm:pt modelId="{7746C5BB-437C-490A-9C61-6822C3A80E83}">
      <dgm:prSet/>
      <dgm:spPr/>
      <dgm:t>
        <a:bodyPr/>
        <a:lstStyle/>
        <a:p>
          <a:pPr>
            <a:lnSpc>
              <a:spcPct val="100000"/>
            </a:lnSpc>
            <a:defRPr cap="all"/>
          </a:pPr>
          <a:r>
            <a:rPr lang="en-US" dirty="0"/>
            <a:t>Counter-top</a:t>
          </a:r>
        </a:p>
      </dgm:t>
    </dgm:pt>
    <dgm:pt modelId="{D847BF5D-B61A-461D-8F63-F840923DEC42}" type="parTrans" cxnId="{8382480E-1A92-4105-A872-07172C22855D}">
      <dgm:prSet/>
      <dgm:spPr/>
      <dgm:t>
        <a:bodyPr/>
        <a:lstStyle/>
        <a:p>
          <a:endParaRPr lang="en-US"/>
        </a:p>
      </dgm:t>
    </dgm:pt>
    <dgm:pt modelId="{10D53400-E8A2-47EC-BD67-6B3F4D922E47}" type="sibTrans" cxnId="{8382480E-1A92-4105-A872-07172C22855D}">
      <dgm:prSet/>
      <dgm:spPr/>
      <dgm:t>
        <a:bodyPr/>
        <a:lstStyle/>
        <a:p>
          <a:endParaRPr lang="en-US"/>
        </a:p>
      </dgm:t>
    </dgm:pt>
    <dgm:pt modelId="{479E4DB0-657E-44D4-B40C-4D0A32905AFC}">
      <dgm:prSet/>
      <dgm:spPr/>
      <dgm:t>
        <a:bodyPr/>
        <a:lstStyle/>
        <a:p>
          <a:pPr>
            <a:lnSpc>
              <a:spcPct val="100000"/>
            </a:lnSpc>
            <a:defRPr cap="all"/>
          </a:pPr>
          <a:r>
            <a:rPr lang="en-US" dirty="0"/>
            <a:t>Individual pieces</a:t>
          </a:r>
        </a:p>
      </dgm:t>
    </dgm:pt>
    <dgm:pt modelId="{1AF0A8ED-4D74-4F7B-A2BC-6274E946A4C8}" type="parTrans" cxnId="{F7A16386-C8A0-467F-9FF2-630230C2FAAB}">
      <dgm:prSet/>
      <dgm:spPr/>
      <dgm:t>
        <a:bodyPr/>
        <a:lstStyle/>
        <a:p>
          <a:endParaRPr lang="en-US"/>
        </a:p>
      </dgm:t>
    </dgm:pt>
    <dgm:pt modelId="{AC38229C-4261-4CC8-8FC5-3CBD851EC3F6}" type="sibTrans" cxnId="{F7A16386-C8A0-467F-9FF2-630230C2FAAB}">
      <dgm:prSet/>
      <dgm:spPr/>
      <dgm:t>
        <a:bodyPr/>
        <a:lstStyle/>
        <a:p>
          <a:endParaRPr lang="en-US"/>
        </a:p>
      </dgm:t>
    </dgm:pt>
    <dgm:pt modelId="{4E8188A7-156F-4D48-971A-038F9D867168}">
      <dgm:prSet/>
      <dgm:spPr/>
      <dgm:t>
        <a:bodyPr/>
        <a:lstStyle/>
        <a:p>
          <a:pPr>
            <a:lnSpc>
              <a:spcPct val="100000"/>
            </a:lnSpc>
            <a:defRPr cap="all"/>
          </a:pPr>
          <a:r>
            <a:rPr lang="en-US" dirty="0"/>
            <a:t>Testing pieces</a:t>
          </a:r>
        </a:p>
      </dgm:t>
    </dgm:pt>
    <dgm:pt modelId="{61627EEC-CDD9-4A4A-90B4-576934D2BCC0}" type="parTrans" cxnId="{532E8490-9F2A-406C-8536-87A981E3C84C}">
      <dgm:prSet/>
      <dgm:spPr/>
      <dgm:t>
        <a:bodyPr/>
        <a:lstStyle/>
        <a:p>
          <a:endParaRPr lang="en-US"/>
        </a:p>
      </dgm:t>
    </dgm:pt>
    <dgm:pt modelId="{14D63990-8306-4A57-AD9A-52B6E522C71D}" type="sibTrans" cxnId="{532E8490-9F2A-406C-8536-87A981E3C84C}">
      <dgm:prSet/>
      <dgm:spPr/>
      <dgm:t>
        <a:bodyPr/>
        <a:lstStyle/>
        <a:p>
          <a:endParaRPr lang="en-US"/>
        </a:p>
      </dgm:t>
    </dgm:pt>
    <dgm:pt modelId="{F2B8264C-1752-41C7-AD37-A28931EA21C1}" type="pres">
      <dgm:prSet presAssocID="{9C839E3B-160E-4DAC-8A61-9B95F2460BBE}" presName="root" presStyleCnt="0">
        <dgm:presLayoutVars>
          <dgm:dir/>
          <dgm:resizeHandles val="exact"/>
        </dgm:presLayoutVars>
      </dgm:prSet>
      <dgm:spPr/>
    </dgm:pt>
    <dgm:pt modelId="{89BD5B50-29CA-416A-9952-360CD940E6B6}" type="pres">
      <dgm:prSet presAssocID="{2DF272AC-F611-418E-AC60-110F39BCF658}" presName="compNode" presStyleCnt="0"/>
      <dgm:spPr/>
    </dgm:pt>
    <dgm:pt modelId="{E4960BD5-EF56-4B63-ADAD-269F0507A11D}" type="pres">
      <dgm:prSet presAssocID="{2DF272AC-F611-418E-AC60-110F39BCF658}" presName="iconBgRect" presStyleLbl="bgShp" presStyleIdx="0" presStyleCnt="5"/>
      <dgm:spPr/>
    </dgm:pt>
    <dgm:pt modelId="{7679C062-66C8-4D00-8078-A34F4822FE01}" type="pres">
      <dgm:prSet presAssocID="{2DF272AC-F611-418E-AC60-110F39BCF658}"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67E0E474-0FB8-425B-82E6-FC66A5733701}" type="pres">
      <dgm:prSet presAssocID="{2DF272AC-F611-418E-AC60-110F39BCF658}" presName="spaceRect" presStyleCnt="0"/>
      <dgm:spPr/>
    </dgm:pt>
    <dgm:pt modelId="{B6C03E40-5ACA-40A9-8888-D992D134344B}" type="pres">
      <dgm:prSet presAssocID="{2DF272AC-F611-418E-AC60-110F39BCF658}" presName="textRect" presStyleLbl="revTx" presStyleIdx="0" presStyleCnt="5">
        <dgm:presLayoutVars>
          <dgm:chMax val="1"/>
          <dgm:chPref val="1"/>
        </dgm:presLayoutVars>
      </dgm:prSet>
      <dgm:spPr/>
    </dgm:pt>
    <dgm:pt modelId="{C31E4A2C-800E-4451-B32F-F7CFB9AEB9EA}" type="pres">
      <dgm:prSet presAssocID="{4D601507-7F8C-44FC-9348-72CBFA15DA10}" presName="sibTrans" presStyleCnt="0"/>
      <dgm:spPr/>
    </dgm:pt>
    <dgm:pt modelId="{F60D2AFB-33AB-4B2D-8071-6F74A0B96FE7}" type="pres">
      <dgm:prSet presAssocID="{47D9A871-4F8E-43B5-9F28-913B8F526F7C}" presName="compNode" presStyleCnt="0"/>
      <dgm:spPr/>
    </dgm:pt>
    <dgm:pt modelId="{86198367-32EC-460B-8AA1-E755615131BC}" type="pres">
      <dgm:prSet presAssocID="{47D9A871-4F8E-43B5-9F28-913B8F526F7C}" presName="iconBgRect" presStyleLbl="bgShp" presStyleIdx="1" presStyleCnt="5"/>
      <dgm:spPr/>
    </dgm:pt>
    <dgm:pt modelId="{6E24D662-BE46-43E7-A838-5DF88E0275AB}" type="pres">
      <dgm:prSet presAssocID="{47D9A871-4F8E-43B5-9F28-913B8F526F7C}"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chitecture"/>
        </a:ext>
      </dgm:extLst>
    </dgm:pt>
    <dgm:pt modelId="{1733F5E4-8C99-43B4-B508-6035CC99703F}" type="pres">
      <dgm:prSet presAssocID="{47D9A871-4F8E-43B5-9F28-913B8F526F7C}" presName="spaceRect" presStyleCnt="0"/>
      <dgm:spPr/>
    </dgm:pt>
    <dgm:pt modelId="{78BD1B86-5353-4457-99B8-66B49D922A4D}" type="pres">
      <dgm:prSet presAssocID="{47D9A871-4F8E-43B5-9F28-913B8F526F7C}" presName="textRect" presStyleLbl="revTx" presStyleIdx="1" presStyleCnt="5">
        <dgm:presLayoutVars>
          <dgm:chMax val="1"/>
          <dgm:chPref val="1"/>
        </dgm:presLayoutVars>
      </dgm:prSet>
      <dgm:spPr/>
    </dgm:pt>
    <dgm:pt modelId="{BECB3667-663C-4199-B864-7F1FECEA5A9C}" type="pres">
      <dgm:prSet presAssocID="{AED49C91-B927-4142-A225-5B4DF58B2601}" presName="sibTrans" presStyleCnt="0"/>
      <dgm:spPr/>
    </dgm:pt>
    <dgm:pt modelId="{1ED9DECE-606D-4B56-B1E9-FC10CB29338D}" type="pres">
      <dgm:prSet presAssocID="{7746C5BB-437C-490A-9C61-6822C3A80E83}" presName="compNode" presStyleCnt="0"/>
      <dgm:spPr/>
    </dgm:pt>
    <dgm:pt modelId="{31593BD8-1444-4AA3-9659-A743F3E8E07A}" type="pres">
      <dgm:prSet presAssocID="{7746C5BB-437C-490A-9C61-6822C3A80E83}" presName="iconBgRect" presStyleLbl="bgShp" presStyleIdx="2" presStyleCnt="5"/>
      <dgm:spPr/>
    </dgm:pt>
    <dgm:pt modelId="{4F8CC7CD-17EC-4F1D-8951-B7D68EF5A65E}" type="pres">
      <dgm:prSet presAssocID="{7746C5BB-437C-490A-9C61-6822C3A80E83}"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atering"/>
        </a:ext>
      </dgm:extLst>
    </dgm:pt>
    <dgm:pt modelId="{DA848308-3E76-48EC-B8DF-52F574C7A890}" type="pres">
      <dgm:prSet presAssocID="{7746C5BB-437C-490A-9C61-6822C3A80E83}" presName="spaceRect" presStyleCnt="0"/>
      <dgm:spPr/>
    </dgm:pt>
    <dgm:pt modelId="{58F25E44-A6C9-4BCD-A51F-D524EE9C4D25}" type="pres">
      <dgm:prSet presAssocID="{7746C5BB-437C-490A-9C61-6822C3A80E83}" presName="textRect" presStyleLbl="revTx" presStyleIdx="2" presStyleCnt="5">
        <dgm:presLayoutVars>
          <dgm:chMax val="1"/>
          <dgm:chPref val="1"/>
        </dgm:presLayoutVars>
      </dgm:prSet>
      <dgm:spPr/>
    </dgm:pt>
    <dgm:pt modelId="{5524E58C-5BCB-4F55-BF01-073CFDB23E02}" type="pres">
      <dgm:prSet presAssocID="{10D53400-E8A2-47EC-BD67-6B3F4D922E47}" presName="sibTrans" presStyleCnt="0"/>
      <dgm:spPr/>
    </dgm:pt>
    <dgm:pt modelId="{627080E2-27F1-4409-A0BF-B735D582360A}" type="pres">
      <dgm:prSet presAssocID="{479E4DB0-657E-44D4-B40C-4D0A32905AFC}" presName="compNode" presStyleCnt="0"/>
      <dgm:spPr/>
    </dgm:pt>
    <dgm:pt modelId="{05679A76-A303-4716-A3FB-648D714F91DD}" type="pres">
      <dgm:prSet presAssocID="{479E4DB0-657E-44D4-B40C-4D0A32905AFC}" presName="iconBgRect" presStyleLbl="bgShp" presStyleIdx="3" presStyleCnt="5"/>
      <dgm:spPr/>
    </dgm:pt>
    <dgm:pt modelId="{333A9E73-4034-4384-A3CB-BEA3E93A8382}" type="pres">
      <dgm:prSet presAssocID="{479E4DB0-657E-44D4-B40C-4D0A32905AFC}"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able and chairs"/>
        </a:ext>
      </dgm:extLst>
    </dgm:pt>
    <dgm:pt modelId="{909F9E8C-BE15-46E6-9745-94FD0C317F1E}" type="pres">
      <dgm:prSet presAssocID="{479E4DB0-657E-44D4-B40C-4D0A32905AFC}" presName="spaceRect" presStyleCnt="0"/>
      <dgm:spPr/>
    </dgm:pt>
    <dgm:pt modelId="{F8D63D5A-3680-406B-9A5B-244C8B85C6D7}" type="pres">
      <dgm:prSet presAssocID="{479E4DB0-657E-44D4-B40C-4D0A32905AFC}" presName="textRect" presStyleLbl="revTx" presStyleIdx="3" presStyleCnt="5">
        <dgm:presLayoutVars>
          <dgm:chMax val="1"/>
          <dgm:chPref val="1"/>
        </dgm:presLayoutVars>
      </dgm:prSet>
      <dgm:spPr/>
    </dgm:pt>
    <dgm:pt modelId="{733F71C0-AD55-4CE4-832B-9F91344A2CE1}" type="pres">
      <dgm:prSet presAssocID="{AC38229C-4261-4CC8-8FC5-3CBD851EC3F6}" presName="sibTrans" presStyleCnt="0"/>
      <dgm:spPr/>
    </dgm:pt>
    <dgm:pt modelId="{21778850-F34C-4A4E-9F86-A4AE3BCC12D9}" type="pres">
      <dgm:prSet presAssocID="{4E8188A7-156F-4D48-971A-038F9D867168}" presName="compNode" presStyleCnt="0"/>
      <dgm:spPr/>
    </dgm:pt>
    <dgm:pt modelId="{38EED0D1-DCE4-4FDE-B188-5069CAFD2ACF}" type="pres">
      <dgm:prSet presAssocID="{4E8188A7-156F-4D48-971A-038F9D867168}" presName="iconBgRect" presStyleLbl="bgShp" presStyleIdx="4" presStyleCnt="5"/>
      <dgm:spPr/>
    </dgm:pt>
    <dgm:pt modelId="{991B38BC-86A7-4A3C-A5CB-B65424048893}" type="pres">
      <dgm:prSet presAssocID="{4E8188A7-156F-4D48-971A-038F9D8671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est Dummy"/>
        </a:ext>
      </dgm:extLst>
    </dgm:pt>
    <dgm:pt modelId="{B5E5922E-6F43-40A2-A7DD-88D4A18A22BF}" type="pres">
      <dgm:prSet presAssocID="{4E8188A7-156F-4D48-971A-038F9D867168}" presName="spaceRect" presStyleCnt="0"/>
      <dgm:spPr/>
    </dgm:pt>
    <dgm:pt modelId="{123113F9-6AC1-4E37-9742-1724169334E9}" type="pres">
      <dgm:prSet presAssocID="{4E8188A7-156F-4D48-971A-038F9D867168}" presName="textRect" presStyleLbl="revTx" presStyleIdx="4" presStyleCnt="5">
        <dgm:presLayoutVars>
          <dgm:chMax val="1"/>
          <dgm:chPref val="1"/>
        </dgm:presLayoutVars>
      </dgm:prSet>
      <dgm:spPr/>
    </dgm:pt>
  </dgm:ptLst>
  <dgm:cxnLst>
    <dgm:cxn modelId="{E06FB000-F977-4F78-BE35-FF624979E109}" type="presOf" srcId="{47D9A871-4F8E-43B5-9F28-913B8F526F7C}" destId="{78BD1B86-5353-4457-99B8-66B49D922A4D}" srcOrd="0" destOrd="0" presId="urn:microsoft.com/office/officeart/2018/5/layout/IconCircleLabelList"/>
    <dgm:cxn modelId="{8382480E-1A92-4105-A872-07172C22855D}" srcId="{9C839E3B-160E-4DAC-8A61-9B95F2460BBE}" destId="{7746C5BB-437C-490A-9C61-6822C3A80E83}" srcOrd="2" destOrd="0" parTransId="{D847BF5D-B61A-461D-8F63-F840923DEC42}" sibTransId="{10D53400-E8A2-47EC-BD67-6B3F4D922E47}"/>
    <dgm:cxn modelId="{57A59157-0E2E-454C-9F88-729FA250E4B9}" type="presOf" srcId="{4E8188A7-156F-4D48-971A-038F9D867168}" destId="{123113F9-6AC1-4E37-9742-1724169334E9}" srcOrd="0" destOrd="0" presId="urn:microsoft.com/office/officeart/2018/5/layout/IconCircleLabelList"/>
    <dgm:cxn modelId="{F7A16386-C8A0-467F-9FF2-630230C2FAAB}" srcId="{9C839E3B-160E-4DAC-8A61-9B95F2460BBE}" destId="{479E4DB0-657E-44D4-B40C-4D0A32905AFC}" srcOrd="3" destOrd="0" parTransId="{1AF0A8ED-4D74-4F7B-A2BC-6274E946A4C8}" sibTransId="{AC38229C-4261-4CC8-8FC5-3CBD851EC3F6}"/>
    <dgm:cxn modelId="{532E8490-9F2A-406C-8536-87A981E3C84C}" srcId="{9C839E3B-160E-4DAC-8A61-9B95F2460BBE}" destId="{4E8188A7-156F-4D48-971A-038F9D867168}" srcOrd="4" destOrd="0" parTransId="{61627EEC-CDD9-4A4A-90B4-576934D2BCC0}" sibTransId="{14D63990-8306-4A57-AD9A-52B6E522C71D}"/>
    <dgm:cxn modelId="{AA9A13AD-3FC8-4879-AE8B-1FF82637CE8B}" srcId="{9C839E3B-160E-4DAC-8A61-9B95F2460BBE}" destId="{2DF272AC-F611-418E-AC60-110F39BCF658}" srcOrd="0" destOrd="0" parTransId="{6887C35C-D409-44EF-BC39-C9D3B4E98B03}" sibTransId="{4D601507-7F8C-44FC-9348-72CBFA15DA10}"/>
    <dgm:cxn modelId="{BE88F9B5-264F-470A-B674-6945561D8956}" type="presOf" srcId="{7746C5BB-437C-490A-9C61-6822C3A80E83}" destId="{58F25E44-A6C9-4BCD-A51F-D524EE9C4D25}" srcOrd="0" destOrd="0" presId="urn:microsoft.com/office/officeart/2018/5/layout/IconCircleLabelList"/>
    <dgm:cxn modelId="{290835D2-9EE1-4225-B6BB-DAC9E31E0EAB}" type="presOf" srcId="{479E4DB0-657E-44D4-B40C-4D0A32905AFC}" destId="{F8D63D5A-3680-406B-9A5B-244C8B85C6D7}" srcOrd="0" destOrd="0" presId="urn:microsoft.com/office/officeart/2018/5/layout/IconCircleLabelList"/>
    <dgm:cxn modelId="{CAF674E8-8597-4441-B342-4730E101AEB4}" srcId="{9C839E3B-160E-4DAC-8A61-9B95F2460BBE}" destId="{47D9A871-4F8E-43B5-9F28-913B8F526F7C}" srcOrd="1" destOrd="0" parTransId="{07E2C6E0-A6D6-4D9F-803A-329A7B7EAFF0}" sibTransId="{AED49C91-B927-4142-A225-5B4DF58B2601}"/>
    <dgm:cxn modelId="{17F3E0EC-6C83-4202-AFCE-D5883756A0E4}" type="presOf" srcId="{9C839E3B-160E-4DAC-8A61-9B95F2460BBE}" destId="{F2B8264C-1752-41C7-AD37-A28931EA21C1}" srcOrd="0" destOrd="0" presId="urn:microsoft.com/office/officeart/2018/5/layout/IconCircleLabelList"/>
    <dgm:cxn modelId="{3F6DBFF3-B685-4E82-83AA-663BBE9E7D48}" type="presOf" srcId="{2DF272AC-F611-418E-AC60-110F39BCF658}" destId="{B6C03E40-5ACA-40A9-8888-D992D134344B}" srcOrd="0" destOrd="0" presId="urn:microsoft.com/office/officeart/2018/5/layout/IconCircleLabelList"/>
    <dgm:cxn modelId="{5C60A01B-975D-4B34-BF4F-ECBED40C76A9}" type="presParOf" srcId="{F2B8264C-1752-41C7-AD37-A28931EA21C1}" destId="{89BD5B50-29CA-416A-9952-360CD940E6B6}" srcOrd="0" destOrd="0" presId="urn:microsoft.com/office/officeart/2018/5/layout/IconCircleLabelList"/>
    <dgm:cxn modelId="{1B082C99-D018-45D1-88A8-73A47DE2712B}" type="presParOf" srcId="{89BD5B50-29CA-416A-9952-360CD940E6B6}" destId="{E4960BD5-EF56-4B63-ADAD-269F0507A11D}" srcOrd="0" destOrd="0" presId="urn:microsoft.com/office/officeart/2018/5/layout/IconCircleLabelList"/>
    <dgm:cxn modelId="{7CEC72CC-99E8-42AE-9E1C-4B758BF41DB7}" type="presParOf" srcId="{89BD5B50-29CA-416A-9952-360CD940E6B6}" destId="{7679C062-66C8-4D00-8078-A34F4822FE01}" srcOrd="1" destOrd="0" presId="urn:microsoft.com/office/officeart/2018/5/layout/IconCircleLabelList"/>
    <dgm:cxn modelId="{ECAAA370-67B1-4ADD-96B3-3E760F512A8A}" type="presParOf" srcId="{89BD5B50-29CA-416A-9952-360CD940E6B6}" destId="{67E0E474-0FB8-425B-82E6-FC66A5733701}" srcOrd="2" destOrd="0" presId="urn:microsoft.com/office/officeart/2018/5/layout/IconCircleLabelList"/>
    <dgm:cxn modelId="{F9487268-34B8-4F05-A302-D4ADF0276C6C}" type="presParOf" srcId="{89BD5B50-29CA-416A-9952-360CD940E6B6}" destId="{B6C03E40-5ACA-40A9-8888-D992D134344B}" srcOrd="3" destOrd="0" presId="urn:microsoft.com/office/officeart/2018/5/layout/IconCircleLabelList"/>
    <dgm:cxn modelId="{3C1180B5-FCD1-41E6-B0E3-CFFDC7E9EAAF}" type="presParOf" srcId="{F2B8264C-1752-41C7-AD37-A28931EA21C1}" destId="{C31E4A2C-800E-4451-B32F-F7CFB9AEB9EA}" srcOrd="1" destOrd="0" presId="urn:microsoft.com/office/officeart/2018/5/layout/IconCircleLabelList"/>
    <dgm:cxn modelId="{0916E01F-66D0-4001-BB2F-FA63FBAC02E3}" type="presParOf" srcId="{F2B8264C-1752-41C7-AD37-A28931EA21C1}" destId="{F60D2AFB-33AB-4B2D-8071-6F74A0B96FE7}" srcOrd="2" destOrd="0" presId="urn:microsoft.com/office/officeart/2018/5/layout/IconCircleLabelList"/>
    <dgm:cxn modelId="{CF72D95D-2452-467E-8187-ABC249652B41}" type="presParOf" srcId="{F60D2AFB-33AB-4B2D-8071-6F74A0B96FE7}" destId="{86198367-32EC-460B-8AA1-E755615131BC}" srcOrd="0" destOrd="0" presId="urn:microsoft.com/office/officeart/2018/5/layout/IconCircleLabelList"/>
    <dgm:cxn modelId="{98C15A32-4382-4191-9FFD-38121B9417F4}" type="presParOf" srcId="{F60D2AFB-33AB-4B2D-8071-6F74A0B96FE7}" destId="{6E24D662-BE46-43E7-A838-5DF88E0275AB}" srcOrd="1" destOrd="0" presId="urn:microsoft.com/office/officeart/2018/5/layout/IconCircleLabelList"/>
    <dgm:cxn modelId="{182D84A6-5216-4C56-8724-6D341BBEBA04}" type="presParOf" srcId="{F60D2AFB-33AB-4B2D-8071-6F74A0B96FE7}" destId="{1733F5E4-8C99-43B4-B508-6035CC99703F}" srcOrd="2" destOrd="0" presId="urn:microsoft.com/office/officeart/2018/5/layout/IconCircleLabelList"/>
    <dgm:cxn modelId="{6AF325EF-390A-44A9-A7C8-5F37F03CA246}" type="presParOf" srcId="{F60D2AFB-33AB-4B2D-8071-6F74A0B96FE7}" destId="{78BD1B86-5353-4457-99B8-66B49D922A4D}" srcOrd="3" destOrd="0" presId="urn:microsoft.com/office/officeart/2018/5/layout/IconCircleLabelList"/>
    <dgm:cxn modelId="{E1D360CC-FF23-4514-B60B-A3341F27B0E9}" type="presParOf" srcId="{F2B8264C-1752-41C7-AD37-A28931EA21C1}" destId="{BECB3667-663C-4199-B864-7F1FECEA5A9C}" srcOrd="3" destOrd="0" presId="urn:microsoft.com/office/officeart/2018/5/layout/IconCircleLabelList"/>
    <dgm:cxn modelId="{582FDFB2-E0BA-4932-AEBC-35A565B1D2CB}" type="presParOf" srcId="{F2B8264C-1752-41C7-AD37-A28931EA21C1}" destId="{1ED9DECE-606D-4B56-B1E9-FC10CB29338D}" srcOrd="4" destOrd="0" presId="urn:microsoft.com/office/officeart/2018/5/layout/IconCircleLabelList"/>
    <dgm:cxn modelId="{A074171E-F30C-4EC0-B1D2-AA8700B3E2A3}" type="presParOf" srcId="{1ED9DECE-606D-4B56-B1E9-FC10CB29338D}" destId="{31593BD8-1444-4AA3-9659-A743F3E8E07A}" srcOrd="0" destOrd="0" presId="urn:microsoft.com/office/officeart/2018/5/layout/IconCircleLabelList"/>
    <dgm:cxn modelId="{56752CE0-CCAD-4744-831F-F2A30D4EC8AE}" type="presParOf" srcId="{1ED9DECE-606D-4B56-B1E9-FC10CB29338D}" destId="{4F8CC7CD-17EC-4F1D-8951-B7D68EF5A65E}" srcOrd="1" destOrd="0" presId="urn:microsoft.com/office/officeart/2018/5/layout/IconCircleLabelList"/>
    <dgm:cxn modelId="{37228AC9-FDF8-418A-91A3-2EE5F09E5B6D}" type="presParOf" srcId="{1ED9DECE-606D-4B56-B1E9-FC10CB29338D}" destId="{DA848308-3E76-48EC-B8DF-52F574C7A890}" srcOrd="2" destOrd="0" presId="urn:microsoft.com/office/officeart/2018/5/layout/IconCircleLabelList"/>
    <dgm:cxn modelId="{E0C09F03-CD2F-4D09-9F5B-A6F195A8D37D}" type="presParOf" srcId="{1ED9DECE-606D-4B56-B1E9-FC10CB29338D}" destId="{58F25E44-A6C9-4BCD-A51F-D524EE9C4D25}" srcOrd="3" destOrd="0" presId="urn:microsoft.com/office/officeart/2018/5/layout/IconCircleLabelList"/>
    <dgm:cxn modelId="{B4AA804B-D805-4877-B679-7B6473D1D666}" type="presParOf" srcId="{F2B8264C-1752-41C7-AD37-A28931EA21C1}" destId="{5524E58C-5BCB-4F55-BF01-073CFDB23E02}" srcOrd="5" destOrd="0" presId="urn:microsoft.com/office/officeart/2018/5/layout/IconCircleLabelList"/>
    <dgm:cxn modelId="{0D072A97-99C0-414E-9EBF-FE98F12257F3}" type="presParOf" srcId="{F2B8264C-1752-41C7-AD37-A28931EA21C1}" destId="{627080E2-27F1-4409-A0BF-B735D582360A}" srcOrd="6" destOrd="0" presId="urn:microsoft.com/office/officeart/2018/5/layout/IconCircleLabelList"/>
    <dgm:cxn modelId="{776180DF-0E80-45C5-98C5-AC1162B93848}" type="presParOf" srcId="{627080E2-27F1-4409-A0BF-B735D582360A}" destId="{05679A76-A303-4716-A3FB-648D714F91DD}" srcOrd="0" destOrd="0" presId="urn:microsoft.com/office/officeart/2018/5/layout/IconCircleLabelList"/>
    <dgm:cxn modelId="{6F5473C4-CC62-429E-ABED-4FF3198C5521}" type="presParOf" srcId="{627080E2-27F1-4409-A0BF-B735D582360A}" destId="{333A9E73-4034-4384-A3CB-BEA3E93A8382}" srcOrd="1" destOrd="0" presId="urn:microsoft.com/office/officeart/2018/5/layout/IconCircleLabelList"/>
    <dgm:cxn modelId="{15D52B78-37BD-4045-A8AC-ACB7550749AA}" type="presParOf" srcId="{627080E2-27F1-4409-A0BF-B735D582360A}" destId="{909F9E8C-BE15-46E6-9745-94FD0C317F1E}" srcOrd="2" destOrd="0" presId="urn:microsoft.com/office/officeart/2018/5/layout/IconCircleLabelList"/>
    <dgm:cxn modelId="{9191FA86-C133-4748-A9A4-A6A09D9F350B}" type="presParOf" srcId="{627080E2-27F1-4409-A0BF-B735D582360A}" destId="{F8D63D5A-3680-406B-9A5B-244C8B85C6D7}" srcOrd="3" destOrd="0" presId="urn:microsoft.com/office/officeart/2018/5/layout/IconCircleLabelList"/>
    <dgm:cxn modelId="{72B85496-747B-4B70-8859-92351C11515E}" type="presParOf" srcId="{F2B8264C-1752-41C7-AD37-A28931EA21C1}" destId="{733F71C0-AD55-4CE4-832B-9F91344A2CE1}" srcOrd="7" destOrd="0" presId="urn:microsoft.com/office/officeart/2018/5/layout/IconCircleLabelList"/>
    <dgm:cxn modelId="{3C010D0B-30E0-4C77-A1AB-6EC6F11BFEB0}" type="presParOf" srcId="{F2B8264C-1752-41C7-AD37-A28931EA21C1}" destId="{21778850-F34C-4A4E-9F86-A4AE3BCC12D9}" srcOrd="8" destOrd="0" presId="urn:microsoft.com/office/officeart/2018/5/layout/IconCircleLabelList"/>
    <dgm:cxn modelId="{52737627-EDDF-46B6-B641-64A34EEE9DDB}" type="presParOf" srcId="{21778850-F34C-4A4E-9F86-A4AE3BCC12D9}" destId="{38EED0D1-DCE4-4FDE-B188-5069CAFD2ACF}" srcOrd="0" destOrd="0" presId="urn:microsoft.com/office/officeart/2018/5/layout/IconCircleLabelList"/>
    <dgm:cxn modelId="{0BE29FDD-D82F-443A-A5C3-11AAE5DF19CC}" type="presParOf" srcId="{21778850-F34C-4A4E-9F86-A4AE3BCC12D9}" destId="{991B38BC-86A7-4A3C-A5CB-B65424048893}" srcOrd="1" destOrd="0" presId="urn:microsoft.com/office/officeart/2018/5/layout/IconCircleLabelList"/>
    <dgm:cxn modelId="{2EF06668-3D2F-4656-B02A-2FBBEDCCFBF7}" type="presParOf" srcId="{21778850-F34C-4A4E-9F86-A4AE3BCC12D9}" destId="{B5E5922E-6F43-40A2-A7DD-88D4A18A22BF}" srcOrd="2" destOrd="0" presId="urn:microsoft.com/office/officeart/2018/5/layout/IconCircleLabelList"/>
    <dgm:cxn modelId="{18138ABE-176D-4347-8D3A-9794FA439B64}" type="presParOf" srcId="{21778850-F34C-4A4E-9F86-A4AE3BCC12D9}" destId="{123113F9-6AC1-4E37-9742-1724169334E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F94637-C997-4232-AF7F-F1881BAD51F4}"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EA22DC41-1E12-4801-8C04-62CEAFB1C8AB}">
      <dgm:prSet/>
      <dgm:spPr/>
      <dgm:t>
        <a:bodyPr/>
        <a:lstStyle/>
        <a:p>
          <a:r>
            <a:rPr lang="en-US"/>
            <a:t>I didn’t think about walls. People might want to mount things on the wall when they find they don’t have enough space on the floor and create a more cohesive design.</a:t>
          </a:r>
        </a:p>
      </dgm:t>
    </dgm:pt>
    <dgm:pt modelId="{7036D7A5-104E-4B61-84AB-9CAC793DE104}" type="parTrans" cxnId="{523D6F30-C235-4BE6-A7F2-52B25D4D776C}">
      <dgm:prSet/>
      <dgm:spPr/>
      <dgm:t>
        <a:bodyPr/>
        <a:lstStyle/>
        <a:p>
          <a:endParaRPr lang="en-US"/>
        </a:p>
      </dgm:t>
    </dgm:pt>
    <dgm:pt modelId="{15C7073D-78B2-46AA-A483-AD5BDC92F49B}" type="sibTrans" cxnId="{523D6F30-C235-4BE6-A7F2-52B25D4D776C}">
      <dgm:prSet/>
      <dgm:spPr/>
      <dgm:t>
        <a:bodyPr/>
        <a:lstStyle/>
        <a:p>
          <a:endParaRPr lang="en-US"/>
        </a:p>
      </dgm:t>
    </dgm:pt>
    <dgm:pt modelId="{30B7CACA-6814-4249-8B14-52CA528E7C8A}">
      <dgm:prSet/>
      <dgm:spPr/>
      <dgm:t>
        <a:bodyPr/>
        <a:lstStyle/>
        <a:p>
          <a:r>
            <a:rPr lang="en-US"/>
            <a:t>The wall should be able to:</a:t>
          </a:r>
        </a:p>
      </dgm:t>
    </dgm:pt>
    <dgm:pt modelId="{39CF0A20-FA2A-4EF8-BE25-BF34FBCC10B1}" type="parTrans" cxnId="{ECC77FD3-5583-4E3A-BF90-D7A25BE5162B}">
      <dgm:prSet/>
      <dgm:spPr/>
      <dgm:t>
        <a:bodyPr/>
        <a:lstStyle/>
        <a:p>
          <a:endParaRPr lang="en-US"/>
        </a:p>
      </dgm:t>
    </dgm:pt>
    <dgm:pt modelId="{8E188BDF-E82F-42C9-A094-DA08C0A35D5E}" type="sibTrans" cxnId="{ECC77FD3-5583-4E3A-BF90-D7A25BE5162B}">
      <dgm:prSet/>
      <dgm:spPr/>
      <dgm:t>
        <a:bodyPr/>
        <a:lstStyle/>
        <a:p>
          <a:endParaRPr lang="en-US"/>
        </a:p>
      </dgm:t>
    </dgm:pt>
    <dgm:pt modelId="{BF80BA32-ADB4-438E-9F98-33F61C09F03A}">
      <dgm:prSet/>
      <dgm:spPr/>
      <dgm:t>
        <a:bodyPr/>
        <a:lstStyle/>
        <a:p>
          <a:r>
            <a:rPr lang="en-US" dirty="0"/>
            <a:t>Stand</a:t>
          </a:r>
        </a:p>
      </dgm:t>
    </dgm:pt>
    <dgm:pt modelId="{83061751-4C89-4F5F-BB87-CDBBEE042016}" type="parTrans" cxnId="{F2EF145C-4D98-4E1B-A502-C23CF38ACC96}">
      <dgm:prSet/>
      <dgm:spPr/>
      <dgm:t>
        <a:bodyPr/>
        <a:lstStyle/>
        <a:p>
          <a:endParaRPr lang="en-US"/>
        </a:p>
      </dgm:t>
    </dgm:pt>
    <dgm:pt modelId="{7A8D5F9C-9AA4-467C-AFFD-1F2832AFEB6F}" type="sibTrans" cxnId="{F2EF145C-4D98-4E1B-A502-C23CF38ACC96}">
      <dgm:prSet/>
      <dgm:spPr/>
      <dgm:t>
        <a:bodyPr/>
        <a:lstStyle/>
        <a:p>
          <a:endParaRPr lang="en-US"/>
        </a:p>
      </dgm:t>
    </dgm:pt>
    <dgm:pt modelId="{1BD25E8D-73A4-492C-85DF-88B36A01DFD1}">
      <dgm:prSet/>
      <dgm:spPr/>
      <dgm:t>
        <a:bodyPr/>
        <a:lstStyle/>
        <a:p>
          <a:r>
            <a:rPr lang="en-US" dirty="0"/>
            <a:t>Curve </a:t>
          </a:r>
        </a:p>
      </dgm:t>
    </dgm:pt>
    <dgm:pt modelId="{7375987C-817B-4AA0-A763-B186E40E591B}" type="parTrans" cxnId="{A7A43876-41BB-4123-A539-AAA5DC399EB5}">
      <dgm:prSet/>
      <dgm:spPr/>
      <dgm:t>
        <a:bodyPr/>
        <a:lstStyle/>
        <a:p>
          <a:endParaRPr lang="en-US"/>
        </a:p>
      </dgm:t>
    </dgm:pt>
    <dgm:pt modelId="{161E5F35-02BB-48B3-B8EB-0FE368CF1B1D}" type="sibTrans" cxnId="{A7A43876-41BB-4123-A539-AAA5DC399EB5}">
      <dgm:prSet/>
      <dgm:spPr/>
      <dgm:t>
        <a:bodyPr/>
        <a:lstStyle/>
        <a:p>
          <a:endParaRPr lang="en-US"/>
        </a:p>
      </dgm:t>
    </dgm:pt>
    <dgm:pt modelId="{A2E92E05-E34C-4C72-8803-4324DCDA3CBD}">
      <dgm:prSet/>
      <dgm:spPr/>
      <dgm:t>
        <a:bodyPr/>
        <a:lstStyle/>
        <a:p>
          <a:r>
            <a:rPr lang="en-US" dirty="0"/>
            <a:t>Stick</a:t>
          </a:r>
        </a:p>
      </dgm:t>
    </dgm:pt>
    <dgm:pt modelId="{ECB294D7-1CE3-498E-9ADF-346BEAC70368}" type="parTrans" cxnId="{BC0ACF06-6380-4D8C-AB2A-60D1CD93CF54}">
      <dgm:prSet/>
      <dgm:spPr/>
      <dgm:t>
        <a:bodyPr/>
        <a:lstStyle/>
        <a:p>
          <a:endParaRPr lang="en-US"/>
        </a:p>
      </dgm:t>
    </dgm:pt>
    <dgm:pt modelId="{E64FD8CA-72D6-4D69-A41E-94EA80D2F841}" type="sibTrans" cxnId="{BC0ACF06-6380-4D8C-AB2A-60D1CD93CF54}">
      <dgm:prSet/>
      <dgm:spPr/>
      <dgm:t>
        <a:bodyPr/>
        <a:lstStyle/>
        <a:p>
          <a:endParaRPr lang="en-US"/>
        </a:p>
      </dgm:t>
    </dgm:pt>
    <dgm:pt modelId="{E7B646D5-B324-4D59-A50C-29BDE3F562FD}" type="pres">
      <dgm:prSet presAssocID="{1AF94637-C997-4232-AF7F-F1881BAD51F4}" presName="Name0" presStyleCnt="0">
        <dgm:presLayoutVars>
          <dgm:dir/>
          <dgm:animLvl val="lvl"/>
          <dgm:resizeHandles val="exact"/>
        </dgm:presLayoutVars>
      </dgm:prSet>
      <dgm:spPr/>
    </dgm:pt>
    <dgm:pt modelId="{A4300B6F-EC4B-4FD0-B60A-67B7259C7131}" type="pres">
      <dgm:prSet presAssocID="{30B7CACA-6814-4249-8B14-52CA528E7C8A}" presName="boxAndChildren" presStyleCnt="0"/>
      <dgm:spPr/>
    </dgm:pt>
    <dgm:pt modelId="{EE1FF7CC-D21A-4B24-A99D-52B655C39BAD}" type="pres">
      <dgm:prSet presAssocID="{30B7CACA-6814-4249-8B14-52CA528E7C8A}" presName="parentTextBox" presStyleLbl="node1" presStyleIdx="0" presStyleCnt="2"/>
      <dgm:spPr/>
    </dgm:pt>
    <dgm:pt modelId="{59B4637E-04CA-475B-ABEA-0BD975D4AA44}" type="pres">
      <dgm:prSet presAssocID="{30B7CACA-6814-4249-8B14-52CA528E7C8A}" presName="entireBox" presStyleLbl="node1" presStyleIdx="0" presStyleCnt="2"/>
      <dgm:spPr/>
    </dgm:pt>
    <dgm:pt modelId="{FDB8F70B-E1AC-44A3-9854-089840579C9A}" type="pres">
      <dgm:prSet presAssocID="{30B7CACA-6814-4249-8B14-52CA528E7C8A}" presName="descendantBox" presStyleCnt="0"/>
      <dgm:spPr/>
    </dgm:pt>
    <dgm:pt modelId="{8A954C7F-3381-47DE-9AC1-B81A4518023B}" type="pres">
      <dgm:prSet presAssocID="{BF80BA32-ADB4-438E-9F98-33F61C09F03A}" presName="childTextBox" presStyleLbl="fgAccFollowNode1" presStyleIdx="0" presStyleCnt="3">
        <dgm:presLayoutVars>
          <dgm:bulletEnabled val="1"/>
        </dgm:presLayoutVars>
      </dgm:prSet>
      <dgm:spPr/>
    </dgm:pt>
    <dgm:pt modelId="{3B2CF163-424D-436E-A892-415E6310E470}" type="pres">
      <dgm:prSet presAssocID="{1BD25E8D-73A4-492C-85DF-88B36A01DFD1}" presName="childTextBox" presStyleLbl="fgAccFollowNode1" presStyleIdx="1" presStyleCnt="3">
        <dgm:presLayoutVars>
          <dgm:bulletEnabled val="1"/>
        </dgm:presLayoutVars>
      </dgm:prSet>
      <dgm:spPr/>
    </dgm:pt>
    <dgm:pt modelId="{87FB88B5-F893-4605-9714-6404A2C3423C}" type="pres">
      <dgm:prSet presAssocID="{A2E92E05-E34C-4C72-8803-4324DCDA3CBD}" presName="childTextBox" presStyleLbl="fgAccFollowNode1" presStyleIdx="2" presStyleCnt="3">
        <dgm:presLayoutVars>
          <dgm:bulletEnabled val="1"/>
        </dgm:presLayoutVars>
      </dgm:prSet>
      <dgm:spPr/>
    </dgm:pt>
    <dgm:pt modelId="{9DB0E497-4A7C-4390-81C3-262E00BA3E75}" type="pres">
      <dgm:prSet presAssocID="{15C7073D-78B2-46AA-A483-AD5BDC92F49B}" presName="sp" presStyleCnt="0"/>
      <dgm:spPr/>
    </dgm:pt>
    <dgm:pt modelId="{8F6F0BC4-D26F-412C-8C95-17914A394500}" type="pres">
      <dgm:prSet presAssocID="{EA22DC41-1E12-4801-8C04-62CEAFB1C8AB}" presName="arrowAndChildren" presStyleCnt="0"/>
      <dgm:spPr/>
    </dgm:pt>
    <dgm:pt modelId="{DF306B0A-FE16-4EA6-B47D-9C8812EB49A8}" type="pres">
      <dgm:prSet presAssocID="{EA22DC41-1E12-4801-8C04-62CEAFB1C8AB}" presName="parentTextArrow" presStyleLbl="node1" presStyleIdx="1" presStyleCnt="2"/>
      <dgm:spPr/>
    </dgm:pt>
  </dgm:ptLst>
  <dgm:cxnLst>
    <dgm:cxn modelId="{BC0ACF06-6380-4D8C-AB2A-60D1CD93CF54}" srcId="{30B7CACA-6814-4249-8B14-52CA528E7C8A}" destId="{A2E92E05-E34C-4C72-8803-4324DCDA3CBD}" srcOrd="2" destOrd="0" parTransId="{ECB294D7-1CE3-498E-9ADF-346BEAC70368}" sibTransId="{E64FD8CA-72D6-4D69-A41E-94EA80D2F841}"/>
    <dgm:cxn modelId="{B2E0691F-46D2-4FEE-9520-5EA97D3C9059}" type="presOf" srcId="{30B7CACA-6814-4249-8B14-52CA528E7C8A}" destId="{EE1FF7CC-D21A-4B24-A99D-52B655C39BAD}" srcOrd="0" destOrd="0" presId="urn:microsoft.com/office/officeart/2005/8/layout/process4"/>
    <dgm:cxn modelId="{6341721F-ED36-4F55-9C5E-1C39EE005314}" type="presOf" srcId="{EA22DC41-1E12-4801-8C04-62CEAFB1C8AB}" destId="{DF306B0A-FE16-4EA6-B47D-9C8812EB49A8}" srcOrd="0" destOrd="0" presId="urn:microsoft.com/office/officeart/2005/8/layout/process4"/>
    <dgm:cxn modelId="{523D6F30-C235-4BE6-A7F2-52B25D4D776C}" srcId="{1AF94637-C997-4232-AF7F-F1881BAD51F4}" destId="{EA22DC41-1E12-4801-8C04-62CEAFB1C8AB}" srcOrd="0" destOrd="0" parTransId="{7036D7A5-104E-4B61-84AB-9CAC793DE104}" sibTransId="{15C7073D-78B2-46AA-A483-AD5BDC92F49B}"/>
    <dgm:cxn modelId="{F2EF145C-4D98-4E1B-A502-C23CF38ACC96}" srcId="{30B7CACA-6814-4249-8B14-52CA528E7C8A}" destId="{BF80BA32-ADB4-438E-9F98-33F61C09F03A}" srcOrd="0" destOrd="0" parTransId="{83061751-4C89-4F5F-BB87-CDBBEE042016}" sibTransId="{7A8D5F9C-9AA4-467C-AFFD-1F2832AFEB6F}"/>
    <dgm:cxn modelId="{6223D765-3F4B-4F1B-9092-306363F67693}" type="presOf" srcId="{BF80BA32-ADB4-438E-9F98-33F61C09F03A}" destId="{8A954C7F-3381-47DE-9AC1-B81A4518023B}" srcOrd="0" destOrd="0" presId="urn:microsoft.com/office/officeart/2005/8/layout/process4"/>
    <dgm:cxn modelId="{A7A43876-41BB-4123-A539-AAA5DC399EB5}" srcId="{30B7CACA-6814-4249-8B14-52CA528E7C8A}" destId="{1BD25E8D-73A4-492C-85DF-88B36A01DFD1}" srcOrd="1" destOrd="0" parTransId="{7375987C-817B-4AA0-A763-B186E40E591B}" sibTransId="{161E5F35-02BB-48B3-B8EB-0FE368CF1B1D}"/>
    <dgm:cxn modelId="{74269858-68A7-4858-92E7-3D0145BB3C5A}" type="presOf" srcId="{30B7CACA-6814-4249-8B14-52CA528E7C8A}" destId="{59B4637E-04CA-475B-ABEA-0BD975D4AA44}" srcOrd="1" destOrd="0" presId="urn:microsoft.com/office/officeart/2005/8/layout/process4"/>
    <dgm:cxn modelId="{F1AB2AA1-D598-470B-9963-4E3EFB041ECB}" type="presOf" srcId="{1AF94637-C997-4232-AF7F-F1881BAD51F4}" destId="{E7B646D5-B324-4D59-A50C-29BDE3F562FD}" srcOrd="0" destOrd="0" presId="urn:microsoft.com/office/officeart/2005/8/layout/process4"/>
    <dgm:cxn modelId="{3925BEA5-BA83-4BF3-AC2C-78200CFF35E4}" type="presOf" srcId="{A2E92E05-E34C-4C72-8803-4324DCDA3CBD}" destId="{87FB88B5-F893-4605-9714-6404A2C3423C}" srcOrd="0" destOrd="0" presId="urn:microsoft.com/office/officeart/2005/8/layout/process4"/>
    <dgm:cxn modelId="{ECC77FD3-5583-4E3A-BF90-D7A25BE5162B}" srcId="{1AF94637-C997-4232-AF7F-F1881BAD51F4}" destId="{30B7CACA-6814-4249-8B14-52CA528E7C8A}" srcOrd="1" destOrd="0" parTransId="{39CF0A20-FA2A-4EF8-BE25-BF34FBCC10B1}" sibTransId="{8E188BDF-E82F-42C9-A094-DA08C0A35D5E}"/>
    <dgm:cxn modelId="{B4C861EA-9109-4B49-8F65-5067F2589196}" type="presOf" srcId="{1BD25E8D-73A4-492C-85DF-88B36A01DFD1}" destId="{3B2CF163-424D-436E-A892-415E6310E470}" srcOrd="0" destOrd="0" presId="urn:microsoft.com/office/officeart/2005/8/layout/process4"/>
    <dgm:cxn modelId="{63FA62E5-84B5-4052-8891-A6B5F365DFFE}" type="presParOf" srcId="{E7B646D5-B324-4D59-A50C-29BDE3F562FD}" destId="{A4300B6F-EC4B-4FD0-B60A-67B7259C7131}" srcOrd="0" destOrd="0" presId="urn:microsoft.com/office/officeart/2005/8/layout/process4"/>
    <dgm:cxn modelId="{577087F4-85E0-4E84-94F7-13CA57E22A87}" type="presParOf" srcId="{A4300B6F-EC4B-4FD0-B60A-67B7259C7131}" destId="{EE1FF7CC-D21A-4B24-A99D-52B655C39BAD}" srcOrd="0" destOrd="0" presId="urn:microsoft.com/office/officeart/2005/8/layout/process4"/>
    <dgm:cxn modelId="{8E10380A-A950-4F74-8A00-7D07545C7E79}" type="presParOf" srcId="{A4300B6F-EC4B-4FD0-B60A-67B7259C7131}" destId="{59B4637E-04CA-475B-ABEA-0BD975D4AA44}" srcOrd="1" destOrd="0" presId="urn:microsoft.com/office/officeart/2005/8/layout/process4"/>
    <dgm:cxn modelId="{BD45E345-0CF8-4F1C-AC55-5B62F2E2CB3D}" type="presParOf" srcId="{A4300B6F-EC4B-4FD0-B60A-67B7259C7131}" destId="{FDB8F70B-E1AC-44A3-9854-089840579C9A}" srcOrd="2" destOrd="0" presId="urn:microsoft.com/office/officeart/2005/8/layout/process4"/>
    <dgm:cxn modelId="{9D9BE787-94CB-4C50-8A90-C47FC44259EC}" type="presParOf" srcId="{FDB8F70B-E1AC-44A3-9854-089840579C9A}" destId="{8A954C7F-3381-47DE-9AC1-B81A4518023B}" srcOrd="0" destOrd="0" presId="urn:microsoft.com/office/officeart/2005/8/layout/process4"/>
    <dgm:cxn modelId="{BE7F9A3D-A663-4C29-ACF2-7082EF690679}" type="presParOf" srcId="{FDB8F70B-E1AC-44A3-9854-089840579C9A}" destId="{3B2CF163-424D-436E-A892-415E6310E470}" srcOrd="1" destOrd="0" presId="urn:microsoft.com/office/officeart/2005/8/layout/process4"/>
    <dgm:cxn modelId="{F1A4EE97-8897-412E-9C9E-6C6068A791E9}" type="presParOf" srcId="{FDB8F70B-E1AC-44A3-9854-089840579C9A}" destId="{87FB88B5-F893-4605-9714-6404A2C3423C}" srcOrd="2" destOrd="0" presId="urn:microsoft.com/office/officeart/2005/8/layout/process4"/>
    <dgm:cxn modelId="{D2C61944-E2D7-423A-B29A-DBBBE84F88FD}" type="presParOf" srcId="{E7B646D5-B324-4D59-A50C-29BDE3F562FD}" destId="{9DB0E497-4A7C-4390-81C3-262E00BA3E75}" srcOrd="1" destOrd="0" presId="urn:microsoft.com/office/officeart/2005/8/layout/process4"/>
    <dgm:cxn modelId="{9042AF14-3C82-4A2A-BAC4-FBAB92CDCEAF}" type="presParOf" srcId="{E7B646D5-B324-4D59-A50C-29BDE3F562FD}" destId="{8F6F0BC4-D26F-412C-8C95-17914A394500}" srcOrd="2" destOrd="0" presId="urn:microsoft.com/office/officeart/2005/8/layout/process4"/>
    <dgm:cxn modelId="{DA7F8FA2-3C34-4225-89F8-753F6D25870C}" type="presParOf" srcId="{8F6F0BC4-D26F-412C-8C95-17914A394500}" destId="{DF306B0A-FE16-4EA6-B47D-9C8812EB49A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60BD5-EF56-4B63-ADAD-269F0507A11D}">
      <dsp:nvSpPr>
        <dsp:cNvPr id="0" name=""/>
        <dsp:cNvSpPr/>
      </dsp:nvSpPr>
      <dsp:spPr>
        <a:xfrm>
          <a:off x="478800" y="1046456"/>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79C062-66C8-4D00-8078-A34F4822FE01}">
      <dsp:nvSpPr>
        <dsp:cNvPr id="0" name=""/>
        <dsp:cNvSpPr/>
      </dsp:nvSpPr>
      <dsp:spPr>
        <a:xfrm>
          <a:off x="712800" y="1280456"/>
          <a:ext cx="630000" cy="63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C03E40-5ACA-40A9-8888-D992D134344B}">
      <dsp:nvSpPr>
        <dsp:cNvPr id="0" name=""/>
        <dsp:cNvSpPr/>
      </dsp:nvSpPr>
      <dsp:spPr>
        <a:xfrm>
          <a:off x="127800" y="248645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Basic building block</a:t>
          </a:r>
        </a:p>
      </dsp:txBody>
      <dsp:txXfrm>
        <a:off x="127800" y="2486456"/>
        <a:ext cx="1800000" cy="720000"/>
      </dsp:txXfrm>
    </dsp:sp>
    <dsp:sp modelId="{86198367-32EC-460B-8AA1-E755615131BC}">
      <dsp:nvSpPr>
        <dsp:cNvPr id="0" name=""/>
        <dsp:cNvSpPr/>
      </dsp:nvSpPr>
      <dsp:spPr>
        <a:xfrm>
          <a:off x="2593800" y="1046456"/>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24D662-BE46-43E7-A838-5DF88E0275AB}">
      <dsp:nvSpPr>
        <dsp:cNvPr id="0" name=""/>
        <dsp:cNvSpPr/>
      </dsp:nvSpPr>
      <dsp:spPr>
        <a:xfrm>
          <a:off x="2827800" y="1280455"/>
          <a:ext cx="630000" cy="63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D1B86-5353-4457-99B8-66B49D922A4D}">
      <dsp:nvSpPr>
        <dsp:cNvPr id="0" name=""/>
        <dsp:cNvSpPr/>
      </dsp:nvSpPr>
      <dsp:spPr>
        <a:xfrm>
          <a:off x="2242800" y="248645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Floor</a:t>
          </a:r>
        </a:p>
      </dsp:txBody>
      <dsp:txXfrm>
        <a:off x="2242800" y="2486456"/>
        <a:ext cx="1800000" cy="720000"/>
      </dsp:txXfrm>
    </dsp:sp>
    <dsp:sp modelId="{31593BD8-1444-4AA3-9659-A743F3E8E07A}">
      <dsp:nvSpPr>
        <dsp:cNvPr id="0" name=""/>
        <dsp:cNvSpPr/>
      </dsp:nvSpPr>
      <dsp:spPr>
        <a:xfrm>
          <a:off x="4708800" y="1046456"/>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CC7CD-17EC-4F1D-8951-B7D68EF5A65E}">
      <dsp:nvSpPr>
        <dsp:cNvPr id="0" name=""/>
        <dsp:cNvSpPr/>
      </dsp:nvSpPr>
      <dsp:spPr>
        <a:xfrm>
          <a:off x="4942800" y="1280455"/>
          <a:ext cx="630000" cy="63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F25E44-A6C9-4BCD-A51F-D524EE9C4D25}">
      <dsp:nvSpPr>
        <dsp:cNvPr id="0" name=""/>
        <dsp:cNvSpPr/>
      </dsp:nvSpPr>
      <dsp:spPr>
        <a:xfrm>
          <a:off x="4357800" y="248645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Counter-top</a:t>
          </a:r>
        </a:p>
      </dsp:txBody>
      <dsp:txXfrm>
        <a:off x="4357800" y="2486456"/>
        <a:ext cx="1800000" cy="720000"/>
      </dsp:txXfrm>
    </dsp:sp>
    <dsp:sp modelId="{05679A76-A303-4716-A3FB-648D714F91DD}">
      <dsp:nvSpPr>
        <dsp:cNvPr id="0" name=""/>
        <dsp:cNvSpPr/>
      </dsp:nvSpPr>
      <dsp:spPr>
        <a:xfrm>
          <a:off x="6823800" y="1046456"/>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3A9E73-4034-4384-A3CB-BEA3E93A8382}">
      <dsp:nvSpPr>
        <dsp:cNvPr id="0" name=""/>
        <dsp:cNvSpPr/>
      </dsp:nvSpPr>
      <dsp:spPr>
        <a:xfrm>
          <a:off x="7057800" y="1280455"/>
          <a:ext cx="630000" cy="63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D63D5A-3680-406B-9A5B-244C8B85C6D7}">
      <dsp:nvSpPr>
        <dsp:cNvPr id="0" name=""/>
        <dsp:cNvSpPr/>
      </dsp:nvSpPr>
      <dsp:spPr>
        <a:xfrm>
          <a:off x="6472800" y="248645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Individual pieces</a:t>
          </a:r>
        </a:p>
      </dsp:txBody>
      <dsp:txXfrm>
        <a:off x="6472800" y="2486456"/>
        <a:ext cx="1800000" cy="720000"/>
      </dsp:txXfrm>
    </dsp:sp>
    <dsp:sp modelId="{38EED0D1-DCE4-4FDE-B188-5069CAFD2ACF}">
      <dsp:nvSpPr>
        <dsp:cNvPr id="0" name=""/>
        <dsp:cNvSpPr/>
      </dsp:nvSpPr>
      <dsp:spPr>
        <a:xfrm>
          <a:off x="8938800" y="1046456"/>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B38BC-86A7-4A3C-A5CB-B65424048893}">
      <dsp:nvSpPr>
        <dsp:cNvPr id="0" name=""/>
        <dsp:cNvSpPr/>
      </dsp:nvSpPr>
      <dsp:spPr>
        <a:xfrm>
          <a:off x="9172800" y="1280455"/>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3113F9-6AC1-4E37-9742-1724169334E9}">
      <dsp:nvSpPr>
        <dsp:cNvPr id="0" name=""/>
        <dsp:cNvSpPr/>
      </dsp:nvSpPr>
      <dsp:spPr>
        <a:xfrm>
          <a:off x="8587800" y="248645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Testing pieces</a:t>
          </a:r>
        </a:p>
      </dsp:txBody>
      <dsp:txXfrm>
        <a:off x="8587800" y="248645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4637E-04CA-475B-ABEA-0BD975D4AA44}">
      <dsp:nvSpPr>
        <dsp:cNvPr id="0" name=""/>
        <dsp:cNvSpPr/>
      </dsp:nvSpPr>
      <dsp:spPr>
        <a:xfrm>
          <a:off x="0" y="3341354"/>
          <a:ext cx="6900512" cy="21922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a:t>The wall should be able to:</a:t>
          </a:r>
        </a:p>
      </dsp:txBody>
      <dsp:txXfrm>
        <a:off x="0" y="3341354"/>
        <a:ext cx="6900512" cy="1183836"/>
      </dsp:txXfrm>
    </dsp:sp>
    <dsp:sp modelId="{8A954C7F-3381-47DE-9AC1-B81A4518023B}">
      <dsp:nvSpPr>
        <dsp:cNvPr id="0" name=""/>
        <dsp:cNvSpPr/>
      </dsp:nvSpPr>
      <dsp:spPr>
        <a:xfrm>
          <a:off x="3369" y="4481345"/>
          <a:ext cx="2297924" cy="100845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0944" tIns="78740" rIns="440944" bIns="78740" numCol="1" spcCol="1270" anchor="ctr" anchorCtr="0">
          <a:noAutofit/>
        </a:bodyPr>
        <a:lstStyle/>
        <a:p>
          <a:pPr marL="0" lvl="0" indent="0" algn="ctr" defTabSz="2755900">
            <a:lnSpc>
              <a:spcPct val="90000"/>
            </a:lnSpc>
            <a:spcBef>
              <a:spcPct val="0"/>
            </a:spcBef>
            <a:spcAft>
              <a:spcPct val="35000"/>
            </a:spcAft>
            <a:buNone/>
          </a:pPr>
          <a:r>
            <a:rPr lang="en-US" sz="6200" kern="1200" dirty="0"/>
            <a:t>Stand</a:t>
          </a:r>
        </a:p>
      </dsp:txBody>
      <dsp:txXfrm>
        <a:off x="3369" y="4481345"/>
        <a:ext cx="2297924" cy="1008453"/>
      </dsp:txXfrm>
    </dsp:sp>
    <dsp:sp modelId="{3B2CF163-424D-436E-A892-415E6310E470}">
      <dsp:nvSpPr>
        <dsp:cNvPr id="0" name=""/>
        <dsp:cNvSpPr/>
      </dsp:nvSpPr>
      <dsp:spPr>
        <a:xfrm>
          <a:off x="2301293" y="4481345"/>
          <a:ext cx="2297924" cy="1008453"/>
        </a:xfrm>
        <a:prstGeom prst="rect">
          <a:avLst/>
        </a:prstGeom>
        <a:solidFill>
          <a:schemeClr val="accent5">
            <a:tint val="40000"/>
            <a:alpha val="90000"/>
            <a:hueOff val="8627848"/>
            <a:satOff val="-629"/>
            <a:lumOff val="-749"/>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0944" tIns="78740" rIns="440944" bIns="78740" numCol="1" spcCol="1270" anchor="ctr" anchorCtr="0">
          <a:noAutofit/>
        </a:bodyPr>
        <a:lstStyle/>
        <a:p>
          <a:pPr marL="0" lvl="0" indent="0" algn="ctr" defTabSz="2755900">
            <a:lnSpc>
              <a:spcPct val="90000"/>
            </a:lnSpc>
            <a:spcBef>
              <a:spcPct val="0"/>
            </a:spcBef>
            <a:spcAft>
              <a:spcPct val="35000"/>
            </a:spcAft>
            <a:buNone/>
          </a:pPr>
          <a:r>
            <a:rPr lang="en-US" sz="6200" kern="1200" dirty="0"/>
            <a:t>Curve </a:t>
          </a:r>
        </a:p>
      </dsp:txBody>
      <dsp:txXfrm>
        <a:off x="2301293" y="4481345"/>
        <a:ext cx="2297924" cy="1008453"/>
      </dsp:txXfrm>
    </dsp:sp>
    <dsp:sp modelId="{87FB88B5-F893-4605-9714-6404A2C3423C}">
      <dsp:nvSpPr>
        <dsp:cNvPr id="0" name=""/>
        <dsp:cNvSpPr/>
      </dsp:nvSpPr>
      <dsp:spPr>
        <a:xfrm>
          <a:off x="4599218" y="4481345"/>
          <a:ext cx="2297924" cy="1008453"/>
        </a:xfrm>
        <a:prstGeom prst="rect">
          <a:avLst/>
        </a:prstGeom>
        <a:solidFill>
          <a:schemeClr val="accent5">
            <a:tint val="40000"/>
            <a:alpha val="90000"/>
            <a:hueOff val="17255696"/>
            <a:satOff val="-1258"/>
            <a:lumOff val="-1497"/>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0944" tIns="78740" rIns="440944" bIns="78740" numCol="1" spcCol="1270" anchor="ctr" anchorCtr="0">
          <a:noAutofit/>
        </a:bodyPr>
        <a:lstStyle/>
        <a:p>
          <a:pPr marL="0" lvl="0" indent="0" algn="ctr" defTabSz="2755900">
            <a:lnSpc>
              <a:spcPct val="90000"/>
            </a:lnSpc>
            <a:spcBef>
              <a:spcPct val="0"/>
            </a:spcBef>
            <a:spcAft>
              <a:spcPct val="35000"/>
            </a:spcAft>
            <a:buNone/>
          </a:pPr>
          <a:r>
            <a:rPr lang="en-US" sz="6200" kern="1200" dirty="0"/>
            <a:t>Stick</a:t>
          </a:r>
        </a:p>
      </dsp:txBody>
      <dsp:txXfrm>
        <a:off x="4599218" y="4481345"/>
        <a:ext cx="2297924" cy="1008453"/>
      </dsp:txXfrm>
    </dsp:sp>
    <dsp:sp modelId="{DF306B0A-FE16-4EA6-B47D-9C8812EB49A8}">
      <dsp:nvSpPr>
        <dsp:cNvPr id="0" name=""/>
        <dsp:cNvSpPr/>
      </dsp:nvSpPr>
      <dsp:spPr>
        <a:xfrm rot="10800000">
          <a:off x="0" y="2496"/>
          <a:ext cx="6900512" cy="3371742"/>
        </a:xfrm>
        <a:prstGeom prst="upArrowCallout">
          <a:avLst/>
        </a:prstGeom>
        <a:solidFill>
          <a:schemeClr val="accent5">
            <a:hueOff val="17409864"/>
            <a:satOff val="7692"/>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a:t>I didn’t think about walls. People might want to mount things on the wall when they find they don’t have enough space on the floor and create a more cohesive design.</a:t>
          </a:r>
        </a:p>
      </dsp:txBody>
      <dsp:txXfrm rot="10800000">
        <a:off x="0" y="2496"/>
        <a:ext cx="6900512" cy="219085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B57E3-B8FE-4EAC-B004-12B4A518DBC2}"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F917C0-A162-4F85-9CD1-0097D2D5CBE5}" type="slidenum">
              <a:rPr lang="en-US" smtClean="0"/>
              <a:t>‹#›</a:t>
            </a:fld>
            <a:endParaRPr lang="en-US"/>
          </a:p>
        </p:txBody>
      </p:sp>
    </p:spTree>
    <p:extLst>
      <p:ext uri="{BB962C8B-B14F-4D97-AF65-F5344CB8AC3E}">
        <p14:creationId xmlns:p14="http://schemas.microsoft.com/office/powerpoint/2010/main" val="43202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F917C0-A162-4F85-9CD1-0097D2D5CBE5}" type="slidenum">
              <a:rPr lang="en-US" smtClean="0"/>
              <a:t>26</a:t>
            </a:fld>
            <a:endParaRPr lang="en-US"/>
          </a:p>
        </p:txBody>
      </p:sp>
    </p:spTree>
    <p:extLst>
      <p:ext uri="{BB962C8B-B14F-4D97-AF65-F5344CB8AC3E}">
        <p14:creationId xmlns:p14="http://schemas.microsoft.com/office/powerpoint/2010/main" val="446650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6/9/2020</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61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6/9/2020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524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6/9/2020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365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6/9/2020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4237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6/9/2020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25067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6/9/2020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23589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6/9/2020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1549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6/9/2020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9911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6/9/2020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80957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6/9/2020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284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6/9/2020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306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6/9/2020</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9840053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8">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a:extLst>
              <a:ext uri="{FF2B5EF4-FFF2-40B4-BE49-F238E27FC236}">
                <a16:creationId xmlns:a16="http://schemas.microsoft.com/office/drawing/2014/main" id="{253F14F8-ECC8-473D-B64E-D0FF07432FE4}"/>
              </a:ext>
            </a:extLst>
          </p:cNvPr>
          <p:cNvPicPr>
            <a:picLocks noChangeAspect="1"/>
          </p:cNvPicPr>
          <p:nvPr/>
        </p:nvPicPr>
        <p:blipFill rotWithShape="1">
          <a:blip r:embed="rId2">
            <a:alphaModFix amt="50000"/>
          </a:blip>
          <a:srcRect t="7855" r="-1" b="7853"/>
          <a:stretch/>
        </p:blipFill>
        <p:spPr>
          <a:xfrm>
            <a:off x="3070" y="10"/>
            <a:ext cx="12188930" cy="6857990"/>
          </a:xfrm>
          <a:prstGeom prst="rect">
            <a:avLst/>
          </a:prstGeom>
        </p:spPr>
      </p:pic>
      <p:sp>
        <p:nvSpPr>
          <p:cNvPr id="2" name="Title 1">
            <a:extLst>
              <a:ext uri="{FF2B5EF4-FFF2-40B4-BE49-F238E27FC236}">
                <a16:creationId xmlns:a16="http://schemas.microsoft.com/office/drawing/2014/main" id="{5080D6F8-D053-429B-8BEB-D94AC4FE2627}"/>
              </a:ext>
            </a:extLst>
          </p:cNvPr>
          <p:cNvSpPr>
            <a:spLocks noGrp="1"/>
          </p:cNvSpPr>
          <p:nvPr>
            <p:ph type="ctrTitle"/>
          </p:nvPr>
        </p:nvSpPr>
        <p:spPr>
          <a:xfrm>
            <a:off x="1524000" y="1427583"/>
            <a:ext cx="9144000" cy="2859529"/>
          </a:xfrm>
        </p:spPr>
        <p:txBody>
          <a:bodyPr>
            <a:normAutofit/>
          </a:bodyPr>
          <a:lstStyle/>
          <a:p>
            <a:pPr algn="ctr">
              <a:lnSpc>
                <a:spcPct val="150000"/>
              </a:lnSpc>
            </a:pPr>
            <a:r>
              <a:rPr lang="en-US" sz="4000" dirty="0"/>
              <a:t>Kitchen Layout and Arrangement  </a:t>
            </a:r>
            <a:br>
              <a:rPr lang="en-US" sz="5400" dirty="0"/>
            </a:br>
            <a:r>
              <a:rPr lang="en-US" sz="7400" b="1" i="1" dirty="0"/>
              <a:t>Prototype</a:t>
            </a:r>
          </a:p>
        </p:txBody>
      </p:sp>
      <p:sp>
        <p:nvSpPr>
          <p:cNvPr id="3" name="Subtitle 2">
            <a:extLst>
              <a:ext uri="{FF2B5EF4-FFF2-40B4-BE49-F238E27FC236}">
                <a16:creationId xmlns:a16="http://schemas.microsoft.com/office/drawing/2014/main" id="{368D5699-E4E8-4F07-A52B-177544E3CB77}"/>
              </a:ext>
            </a:extLst>
          </p:cNvPr>
          <p:cNvSpPr>
            <a:spLocks noGrp="1"/>
          </p:cNvSpPr>
          <p:nvPr>
            <p:ph type="subTitle" idx="1"/>
          </p:nvPr>
        </p:nvSpPr>
        <p:spPr>
          <a:xfrm>
            <a:off x="1524000" y="4436964"/>
            <a:ext cx="9144000" cy="1225296"/>
          </a:xfrm>
        </p:spPr>
        <p:txBody>
          <a:bodyPr>
            <a:normAutofit/>
          </a:bodyPr>
          <a:lstStyle/>
          <a:p>
            <a:pPr algn="ctr"/>
            <a:r>
              <a:rPr lang="en-US" sz="3200" b="1" dirty="0"/>
              <a:t>A   U A D   Case  S t u d y</a:t>
            </a:r>
            <a:br>
              <a:rPr lang="en-US" sz="3200" b="1" dirty="0"/>
            </a:br>
            <a:r>
              <a:rPr lang="en-US" sz="3200" b="1" dirty="0"/>
              <a:t>- Deepa Varghese</a:t>
            </a:r>
          </a:p>
        </p:txBody>
      </p:sp>
      <p:sp>
        <p:nvSpPr>
          <p:cNvPr id="45" name="Rectangle 6">
            <a:extLst>
              <a:ext uri="{FF2B5EF4-FFF2-40B4-BE49-F238E27FC236}">
                <a16:creationId xmlns:a16="http://schemas.microsoft.com/office/drawing/2014/main" id="{04D8AD8F-EF7F-481F-B99A-B85138970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60325" cap="rnd">
            <a:solidFill>
              <a:schemeClr val="tx1"/>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3368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C80DA-1204-4351-8E78-584FF0F2C88F}"/>
              </a:ext>
            </a:extLst>
          </p:cNvPr>
          <p:cNvSpPr>
            <a:spLocks noGrp="1"/>
          </p:cNvSpPr>
          <p:nvPr>
            <p:ph type="title"/>
          </p:nvPr>
        </p:nvSpPr>
        <p:spPr>
          <a:xfrm>
            <a:off x="838200" y="451381"/>
            <a:ext cx="10512552" cy="4066540"/>
          </a:xfrm>
        </p:spPr>
        <p:txBody>
          <a:bodyPr vert="horz" lIns="91440" tIns="45720" rIns="91440" bIns="45720" rtlCol="0" anchor="b">
            <a:normAutofit/>
          </a:bodyPr>
          <a:lstStyle/>
          <a:p>
            <a:pPr>
              <a:lnSpc>
                <a:spcPct val="90000"/>
              </a:lnSpc>
            </a:pPr>
            <a:r>
              <a:rPr lang="en-US" sz="8200" dirty="0">
                <a:solidFill>
                  <a:schemeClr val="bg1"/>
                </a:solidFill>
              </a:rPr>
              <a:t>Counter-top</a:t>
            </a:r>
          </a:p>
        </p:txBody>
      </p:sp>
      <p:sp>
        <p:nvSpPr>
          <p:cNvPr id="14"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21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D91C-FAEA-4DB0-8214-25DD6B56AD96}"/>
              </a:ext>
            </a:extLst>
          </p:cNvPr>
          <p:cNvSpPr>
            <a:spLocks noGrp="1"/>
          </p:cNvSpPr>
          <p:nvPr>
            <p:ph type="title"/>
          </p:nvPr>
        </p:nvSpPr>
        <p:spPr/>
        <p:txBody>
          <a:bodyPr/>
          <a:lstStyle/>
          <a:p>
            <a:r>
              <a:rPr lang="en-US" dirty="0"/>
              <a:t>Sketching</a:t>
            </a:r>
          </a:p>
        </p:txBody>
      </p:sp>
      <p:sp>
        <p:nvSpPr>
          <p:cNvPr id="3" name="Content Placeholder 2">
            <a:extLst>
              <a:ext uri="{FF2B5EF4-FFF2-40B4-BE49-F238E27FC236}">
                <a16:creationId xmlns:a16="http://schemas.microsoft.com/office/drawing/2014/main" id="{858993DB-804D-4675-AF4A-698801D400FE}"/>
              </a:ext>
            </a:extLst>
          </p:cNvPr>
          <p:cNvSpPr>
            <a:spLocks noGrp="1"/>
          </p:cNvSpPr>
          <p:nvPr>
            <p:ph idx="1"/>
          </p:nvPr>
        </p:nvSpPr>
        <p:spPr>
          <a:xfrm>
            <a:off x="729653" y="1929384"/>
            <a:ext cx="3671656" cy="4251960"/>
          </a:xfrm>
        </p:spPr>
        <p:txBody>
          <a:bodyPr anchor="ctr"/>
          <a:lstStyle/>
          <a:p>
            <a:r>
              <a:rPr lang="en-US" dirty="0"/>
              <a:t>Straight surfaces</a:t>
            </a:r>
          </a:p>
          <a:p>
            <a:r>
              <a:rPr lang="en-US" dirty="0"/>
              <a:t>Curved surfaces</a:t>
            </a:r>
          </a:p>
          <a:p>
            <a:pPr marL="0" indent="0">
              <a:buNone/>
            </a:pPr>
            <a:r>
              <a:rPr lang="en-US" dirty="0"/>
              <a:t>With the conventional height of 36 inches. </a:t>
            </a:r>
          </a:p>
        </p:txBody>
      </p:sp>
      <p:pic>
        <p:nvPicPr>
          <p:cNvPr id="4" name="Picture 3">
            <a:extLst>
              <a:ext uri="{FF2B5EF4-FFF2-40B4-BE49-F238E27FC236}">
                <a16:creationId xmlns:a16="http://schemas.microsoft.com/office/drawing/2014/main" id="{CD8B3DF0-6919-4126-948C-90B4161A9AF1}"/>
              </a:ext>
            </a:extLst>
          </p:cNvPr>
          <p:cNvPicPr>
            <a:picLocks noChangeAspect="1"/>
          </p:cNvPicPr>
          <p:nvPr/>
        </p:nvPicPr>
        <p:blipFill>
          <a:blip r:embed="rId2"/>
          <a:stretch>
            <a:fillRect/>
          </a:stretch>
        </p:blipFill>
        <p:spPr>
          <a:xfrm rot="16200000">
            <a:off x="6741602" y="-1499616"/>
            <a:ext cx="2201803" cy="6858000"/>
          </a:xfrm>
          <a:prstGeom prst="rect">
            <a:avLst/>
          </a:prstGeom>
        </p:spPr>
      </p:pic>
      <p:pic>
        <p:nvPicPr>
          <p:cNvPr id="6" name="Picture 5">
            <a:extLst>
              <a:ext uri="{FF2B5EF4-FFF2-40B4-BE49-F238E27FC236}">
                <a16:creationId xmlns:a16="http://schemas.microsoft.com/office/drawing/2014/main" id="{3DD4AA87-D828-4AD2-9FBF-EB0ABD2F769A}"/>
              </a:ext>
            </a:extLst>
          </p:cNvPr>
          <p:cNvPicPr>
            <a:picLocks noChangeAspect="1"/>
          </p:cNvPicPr>
          <p:nvPr/>
        </p:nvPicPr>
        <p:blipFill>
          <a:blip r:embed="rId3"/>
          <a:stretch>
            <a:fillRect/>
          </a:stretch>
        </p:blipFill>
        <p:spPr>
          <a:xfrm rot="16200000">
            <a:off x="6118014" y="2548775"/>
            <a:ext cx="3436785" cy="4399807"/>
          </a:xfrm>
          <a:prstGeom prst="rect">
            <a:avLst/>
          </a:prstGeom>
        </p:spPr>
      </p:pic>
    </p:spTree>
    <p:extLst>
      <p:ext uri="{BB962C8B-B14F-4D97-AF65-F5344CB8AC3E}">
        <p14:creationId xmlns:p14="http://schemas.microsoft.com/office/powerpoint/2010/main" val="3098759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E43A-BF27-4131-A7F8-128B99F08F21}"/>
              </a:ext>
            </a:extLst>
          </p:cNvPr>
          <p:cNvSpPr>
            <a:spLocks noGrp="1"/>
          </p:cNvSpPr>
          <p:nvPr>
            <p:ph type="title"/>
          </p:nvPr>
        </p:nvSpPr>
        <p:spPr/>
        <p:txBody>
          <a:bodyPr/>
          <a:lstStyle/>
          <a:p>
            <a:r>
              <a:rPr lang="en-US" dirty="0"/>
              <a:t>Prototype</a:t>
            </a:r>
          </a:p>
        </p:txBody>
      </p:sp>
      <p:pic>
        <p:nvPicPr>
          <p:cNvPr id="5" name="Content Placeholder 4" descr="A close up of a box&#10;&#10;Description automatically generated">
            <a:extLst>
              <a:ext uri="{FF2B5EF4-FFF2-40B4-BE49-F238E27FC236}">
                <a16:creationId xmlns:a16="http://schemas.microsoft.com/office/drawing/2014/main" id="{F0C29312-A286-499A-86C7-ED30F5F73E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0725" y="1928813"/>
            <a:ext cx="5670549" cy="4252912"/>
          </a:xfrm>
        </p:spPr>
      </p:pic>
    </p:spTree>
    <p:extLst>
      <p:ext uri="{BB962C8B-B14F-4D97-AF65-F5344CB8AC3E}">
        <p14:creationId xmlns:p14="http://schemas.microsoft.com/office/powerpoint/2010/main" val="3641029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CBC0A-85D0-4585-A57C-03253C280900}"/>
              </a:ext>
            </a:extLst>
          </p:cNvPr>
          <p:cNvSpPr>
            <a:spLocks noGrp="1"/>
          </p:cNvSpPr>
          <p:nvPr>
            <p:ph type="title"/>
          </p:nvPr>
        </p:nvSpPr>
        <p:spPr>
          <a:xfrm>
            <a:off x="841248" y="548640"/>
            <a:ext cx="3419540" cy="5431536"/>
          </a:xfrm>
        </p:spPr>
        <p:txBody>
          <a:bodyPr>
            <a:normAutofit/>
          </a:bodyPr>
          <a:lstStyle/>
          <a:p>
            <a:pPr>
              <a:lnSpc>
                <a:spcPct val="90000"/>
              </a:lnSpc>
            </a:pPr>
            <a:r>
              <a:rPr lang="en-US" sz="4700" dirty="0"/>
              <a:t>Issues highlighted by Prototyping</a:t>
            </a: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9EEDDD-1A34-4FF2-B17D-03750799429D}"/>
              </a:ext>
            </a:extLst>
          </p:cNvPr>
          <p:cNvSpPr>
            <a:spLocks noGrp="1"/>
          </p:cNvSpPr>
          <p:nvPr>
            <p:ph idx="1"/>
          </p:nvPr>
        </p:nvSpPr>
        <p:spPr>
          <a:xfrm>
            <a:off x="5298595" y="552091"/>
            <a:ext cx="6052158" cy="5431536"/>
          </a:xfrm>
        </p:spPr>
        <p:txBody>
          <a:bodyPr anchor="ctr">
            <a:normAutofit/>
          </a:bodyPr>
          <a:lstStyle/>
          <a:p>
            <a:r>
              <a:rPr lang="en-US" dirty="0"/>
              <a:t>Curved surfaces would take a lot more manual effort</a:t>
            </a:r>
          </a:p>
        </p:txBody>
      </p:sp>
    </p:spTree>
    <p:extLst>
      <p:ext uri="{BB962C8B-B14F-4D97-AF65-F5344CB8AC3E}">
        <p14:creationId xmlns:p14="http://schemas.microsoft.com/office/powerpoint/2010/main" val="2281551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9" name="Rectangle 8">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C80DA-1204-4351-8E78-584FF0F2C88F}"/>
              </a:ext>
            </a:extLst>
          </p:cNvPr>
          <p:cNvSpPr>
            <a:spLocks noGrp="1"/>
          </p:cNvSpPr>
          <p:nvPr>
            <p:ph type="title"/>
          </p:nvPr>
        </p:nvSpPr>
        <p:spPr>
          <a:xfrm>
            <a:off x="838200" y="451381"/>
            <a:ext cx="10512552" cy="4066540"/>
          </a:xfrm>
        </p:spPr>
        <p:txBody>
          <a:bodyPr vert="horz" lIns="91440" tIns="45720" rIns="91440" bIns="45720" rtlCol="0" anchor="b">
            <a:normAutofit/>
          </a:bodyPr>
          <a:lstStyle/>
          <a:p>
            <a:pPr>
              <a:lnSpc>
                <a:spcPct val="90000"/>
              </a:lnSpc>
            </a:pPr>
            <a:r>
              <a:rPr lang="en-US" sz="8200" dirty="0">
                <a:solidFill>
                  <a:schemeClr val="bg1"/>
                </a:solidFill>
              </a:rPr>
              <a:t>Individual pieces</a:t>
            </a:r>
          </a:p>
        </p:txBody>
      </p:sp>
      <p:sp>
        <p:nvSpPr>
          <p:cNvPr id="13"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738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883EC-3931-4975-B2AA-D187211B5FC3}"/>
              </a:ext>
            </a:extLst>
          </p:cNvPr>
          <p:cNvSpPr>
            <a:spLocks noGrp="1"/>
          </p:cNvSpPr>
          <p:nvPr>
            <p:ph type="title"/>
          </p:nvPr>
        </p:nvSpPr>
        <p:spPr/>
        <p:txBody>
          <a:bodyPr/>
          <a:lstStyle/>
          <a:p>
            <a:r>
              <a:rPr lang="en-US" dirty="0"/>
              <a:t>Prototype</a:t>
            </a:r>
          </a:p>
        </p:txBody>
      </p:sp>
      <p:sp>
        <p:nvSpPr>
          <p:cNvPr id="3" name="Content Placeholder 2">
            <a:extLst>
              <a:ext uri="{FF2B5EF4-FFF2-40B4-BE49-F238E27FC236}">
                <a16:creationId xmlns:a16="http://schemas.microsoft.com/office/drawing/2014/main" id="{73DF240E-626F-4358-A740-872EAE22528D}"/>
              </a:ext>
            </a:extLst>
          </p:cNvPr>
          <p:cNvSpPr>
            <a:spLocks noGrp="1"/>
          </p:cNvSpPr>
          <p:nvPr>
            <p:ph idx="1"/>
          </p:nvPr>
        </p:nvSpPr>
        <p:spPr>
          <a:xfrm>
            <a:off x="1353105" y="1923436"/>
            <a:ext cx="3486912" cy="4251960"/>
          </a:xfrm>
        </p:spPr>
        <p:txBody>
          <a:bodyPr anchor="ctr"/>
          <a:lstStyle/>
          <a:p>
            <a:r>
              <a:rPr lang="en-US" dirty="0"/>
              <a:t>Built with standard sizing. </a:t>
            </a:r>
          </a:p>
        </p:txBody>
      </p:sp>
      <p:pic>
        <p:nvPicPr>
          <p:cNvPr id="7" name="Picture 6" descr="A wooden table&#10;&#10;Description automatically generated">
            <a:extLst>
              <a:ext uri="{FF2B5EF4-FFF2-40B4-BE49-F238E27FC236}">
                <a16:creationId xmlns:a16="http://schemas.microsoft.com/office/drawing/2014/main" id="{C8B7B4BA-C11C-4B74-BF8F-D1642CAF4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463" y="1923436"/>
            <a:ext cx="5742432" cy="4306824"/>
          </a:xfrm>
          <a:prstGeom prst="rect">
            <a:avLst/>
          </a:prstGeom>
        </p:spPr>
      </p:pic>
    </p:spTree>
    <p:extLst>
      <p:ext uri="{BB962C8B-B14F-4D97-AF65-F5344CB8AC3E}">
        <p14:creationId xmlns:p14="http://schemas.microsoft.com/office/powerpoint/2010/main" val="1025887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76A637-D73A-40F7-AC74-8EDEC62817DD}"/>
              </a:ext>
            </a:extLst>
          </p:cNvPr>
          <p:cNvSpPr>
            <a:spLocks noGrp="1"/>
          </p:cNvSpPr>
          <p:nvPr>
            <p:ph type="title"/>
          </p:nvPr>
        </p:nvSpPr>
        <p:spPr>
          <a:xfrm>
            <a:off x="841248" y="548640"/>
            <a:ext cx="3419540" cy="5431536"/>
          </a:xfrm>
        </p:spPr>
        <p:txBody>
          <a:bodyPr>
            <a:normAutofit/>
          </a:bodyPr>
          <a:lstStyle/>
          <a:p>
            <a:r>
              <a:rPr lang="en-US" sz="4700" dirty="0"/>
              <a:t>Issues highlighted by Prototyping</a:t>
            </a: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7CDA2C-6933-4889-97BB-2E4B3710F95F}"/>
              </a:ext>
            </a:extLst>
          </p:cNvPr>
          <p:cNvSpPr>
            <a:spLocks noGrp="1"/>
          </p:cNvSpPr>
          <p:nvPr>
            <p:ph idx="1"/>
          </p:nvPr>
        </p:nvSpPr>
        <p:spPr>
          <a:xfrm>
            <a:off x="5298595" y="552091"/>
            <a:ext cx="6052158" cy="5431536"/>
          </a:xfrm>
        </p:spPr>
        <p:txBody>
          <a:bodyPr anchor="ctr">
            <a:normAutofit/>
          </a:bodyPr>
          <a:lstStyle/>
          <a:p>
            <a:r>
              <a:rPr lang="en-US" dirty="0"/>
              <a:t>Once again, each individual block must be able to bear weight and stand vertical </a:t>
            </a:r>
          </a:p>
          <a:p>
            <a:r>
              <a:rPr lang="en-US" dirty="0"/>
              <a:t>The “attachment” used here was simple cello-tape. The attachment in the actual product should be able to stick to the surfaces automatically. Which is why magnets was the first choice. Velcro has two components and if the attachment comes with one, the other surface must have the other component in the (difficult </a:t>
            </a:r>
            <a:r>
              <a:rPr lang="en-US"/>
              <a:t>to anticipate) right spots. </a:t>
            </a:r>
            <a:endParaRPr lang="en-US" dirty="0"/>
          </a:p>
        </p:txBody>
      </p:sp>
    </p:spTree>
    <p:extLst>
      <p:ext uri="{BB962C8B-B14F-4D97-AF65-F5344CB8AC3E}">
        <p14:creationId xmlns:p14="http://schemas.microsoft.com/office/powerpoint/2010/main" val="3370580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1" name="Rectangle 4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43B315-4A4A-49EC-B4F0-A604EEF9744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800"/>
              <a:t>Sample</a:t>
            </a:r>
          </a:p>
        </p:txBody>
      </p:sp>
      <p:sp>
        <p:nvSpPr>
          <p:cNvPr id="4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ndoor, table, sitting, box&#10;&#10;Description automatically generated">
            <a:extLst>
              <a:ext uri="{FF2B5EF4-FFF2-40B4-BE49-F238E27FC236}">
                <a16:creationId xmlns:a16="http://schemas.microsoft.com/office/drawing/2014/main" id="{63B1229B-16C9-4B0A-A768-168E579EC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290" y="347703"/>
            <a:ext cx="5468111" cy="6162593"/>
          </a:xfrm>
          <a:prstGeom prst="rect">
            <a:avLst/>
          </a:prstGeom>
        </p:spPr>
      </p:pic>
    </p:spTree>
    <p:extLst>
      <p:ext uri="{BB962C8B-B14F-4D97-AF65-F5344CB8AC3E}">
        <p14:creationId xmlns:p14="http://schemas.microsoft.com/office/powerpoint/2010/main" val="659410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indoor, sitting, table, piece&#10;&#10;Description automatically generated">
            <a:extLst>
              <a:ext uri="{FF2B5EF4-FFF2-40B4-BE49-F238E27FC236}">
                <a16:creationId xmlns:a16="http://schemas.microsoft.com/office/drawing/2014/main" id="{DF2B2761-48F5-4080-B046-03711916E9C6}"/>
              </a:ext>
            </a:extLst>
          </p:cNvPr>
          <p:cNvPicPr>
            <a:picLocks noChangeAspect="1"/>
          </p:cNvPicPr>
          <p:nvPr/>
        </p:nvPicPr>
        <p:blipFill rotWithShape="1">
          <a:blip r:embed="rId2">
            <a:extLst>
              <a:ext uri="{28A0092B-C50C-407E-A947-70E740481C1C}">
                <a14:useLocalDpi xmlns:a14="http://schemas.microsoft.com/office/drawing/2010/main" val="0"/>
              </a:ext>
            </a:extLst>
          </a:blip>
          <a:srcRect t="11749" r="1" b="1365"/>
          <a:stretch/>
        </p:blipFill>
        <p:spPr>
          <a:xfrm>
            <a:off x="6176433" y="10"/>
            <a:ext cx="6015567"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1" name="Picture 10" descr="A picture containing indoor, table, sitting, desk&#10;&#10;Description automatically generated">
            <a:extLst>
              <a:ext uri="{FF2B5EF4-FFF2-40B4-BE49-F238E27FC236}">
                <a16:creationId xmlns:a16="http://schemas.microsoft.com/office/drawing/2014/main" id="{C0EE1FE5-3014-44AF-981E-94D750F3C488}"/>
              </a:ext>
            </a:extLst>
          </p:cNvPr>
          <p:cNvPicPr>
            <a:picLocks noChangeAspect="1"/>
          </p:cNvPicPr>
          <p:nvPr/>
        </p:nvPicPr>
        <p:blipFill rotWithShape="1">
          <a:blip r:embed="rId3">
            <a:extLst>
              <a:ext uri="{28A0092B-C50C-407E-A947-70E740481C1C}">
                <a14:useLocalDpi xmlns:a14="http://schemas.microsoft.com/office/drawing/2010/main" val="0"/>
              </a:ext>
            </a:extLst>
          </a:blip>
          <a:srcRect t="15027" r="-3" b="25825"/>
          <a:stretch/>
        </p:blipFill>
        <p:spPr>
          <a:xfrm>
            <a:off x="20" y="4069976"/>
            <a:ext cx="3535311" cy="2788023"/>
          </a:xfrm>
          <a:prstGeom prst="rect">
            <a:avLst/>
          </a:prstGeom>
        </p:spPr>
      </p:pic>
      <p:pic>
        <p:nvPicPr>
          <p:cNvPr id="7" name="Picture 6" descr="A picture containing indoor, table, building, sitting&#10;&#10;Description automatically generated">
            <a:extLst>
              <a:ext uri="{FF2B5EF4-FFF2-40B4-BE49-F238E27FC236}">
                <a16:creationId xmlns:a16="http://schemas.microsoft.com/office/drawing/2014/main" id="{28F16CF5-EB45-4120-9B55-D2FE148FB93B}"/>
              </a:ext>
            </a:extLst>
          </p:cNvPr>
          <p:cNvPicPr>
            <a:picLocks noChangeAspect="1"/>
          </p:cNvPicPr>
          <p:nvPr/>
        </p:nvPicPr>
        <p:blipFill rotWithShape="1">
          <a:blip r:embed="rId4">
            <a:extLst>
              <a:ext uri="{28A0092B-C50C-407E-A947-70E740481C1C}">
                <a14:useLocalDpi xmlns:a14="http://schemas.microsoft.com/office/drawing/2010/main" val="0"/>
              </a:ext>
            </a:extLst>
          </a:blip>
          <a:srcRect t="21100" r="2" b="22510"/>
          <a:stretch/>
        </p:blipFill>
        <p:spPr>
          <a:xfrm>
            <a:off x="3696199" y="3257176"/>
            <a:ext cx="4789093" cy="3600824"/>
          </a:xfrm>
          <a:prstGeom prst="rect">
            <a:avLst/>
          </a:prstGeom>
        </p:spPr>
      </p:pic>
      <p:pic>
        <p:nvPicPr>
          <p:cNvPr id="15" name="Picture 14" descr="A picture containing indoor, table, small, room&#10;&#10;Description automatically generated">
            <a:extLst>
              <a:ext uri="{FF2B5EF4-FFF2-40B4-BE49-F238E27FC236}">
                <a16:creationId xmlns:a16="http://schemas.microsoft.com/office/drawing/2014/main" id="{9C5ED4C8-DE8C-4C1C-9174-9EFB2D8150CC}"/>
              </a:ext>
            </a:extLst>
          </p:cNvPr>
          <p:cNvPicPr>
            <a:picLocks noChangeAspect="1"/>
          </p:cNvPicPr>
          <p:nvPr/>
        </p:nvPicPr>
        <p:blipFill rotWithShape="1">
          <a:blip r:embed="rId5">
            <a:extLst>
              <a:ext uri="{28A0092B-C50C-407E-A947-70E740481C1C}">
                <a14:useLocalDpi xmlns:a14="http://schemas.microsoft.com/office/drawing/2010/main" val="0"/>
              </a:ext>
            </a:extLst>
          </a:blip>
          <a:srcRect t="51126" r="1" b="1"/>
          <a:stretch/>
        </p:blipFill>
        <p:spPr>
          <a:xfrm>
            <a:off x="1" y="10"/>
            <a:ext cx="6015567"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13" name="Picture 12" descr="A large room&#10;&#10;Description automatically generated">
            <a:extLst>
              <a:ext uri="{FF2B5EF4-FFF2-40B4-BE49-F238E27FC236}">
                <a16:creationId xmlns:a16="http://schemas.microsoft.com/office/drawing/2014/main" id="{CFB7D4EB-A47A-4F15-BD03-1BE6428E1087}"/>
              </a:ext>
            </a:extLst>
          </p:cNvPr>
          <p:cNvPicPr>
            <a:picLocks noChangeAspect="1"/>
          </p:cNvPicPr>
          <p:nvPr/>
        </p:nvPicPr>
        <p:blipFill rotWithShape="1">
          <a:blip r:embed="rId6">
            <a:extLst>
              <a:ext uri="{28A0092B-C50C-407E-A947-70E740481C1C}">
                <a14:useLocalDpi xmlns:a14="http://schemas.microsoft.com/office/drawing/2010/main" val="0"/>
              </a:ext>
            </a:extLst>
          </a:blip>
          <a:srcRect t="26500" r="-4" b="14526"/>
          <a:stretch/>
        </p:blipFill>
        <p:spPr>
          <a:xfrm>
            <a:off x="8646161" y="4069976"/>
            <a:ext cx="3545840" cy="2788024"/>
          </a:xfrm>
          <a:prstGeom prst="rect">
            <a:avLst/>
          </a:prstGeom>
        </p:spPr>
      </p:pic>
    </p:spTree>
    <p:extLst>
      <p:ext uri="{BB962C8B-B14F-4D97-AF65-F5344CB8AC3E}">
        <p14:creationId xmlns:p14="http://schemas.microsoft.com/office/powerpoint/2010/main" val="3633396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9" name="Rectangle 8">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C80DA-1204-4351-8E78-584FF0F2C88F}"/>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9600">
                <a:solidFill>
                  <a:schemeClr val="bg1"/>
                </a:solidFill>
              </a:rPr>
              <a:t>Testing pieces</a:t>
            </a:r>
          </a:p>
        </p:txBody>
      </p:sp>
      <p:sp>
        <p:nvSpPr>
          <p:cNvPr id="13"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662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AC9837-69E6-4D7A-9C9E-FBDE7D75E6F0}"/>
              </a:ext>
            </a:extLst>
          </p:cNvPr>
          <p:cNvSpPr>
            <a:spLocks noGrp="1"/>
          </p:cNvSpPr>
          <p:nvPr>
            <p:ph type="title"/>
          </p:nvPr>
        </p:nvSpPr>
        <p:spPr>
          <a:xfrm>
            <a:off x="838200" y="365125"/>
            <a:ext cx="10515600" cy="1325563"/>
          </a:xfrm>
        </p:spPr>
        <p:txBody>
          <a:bodyPr>
            <a:normAutofit/>
          </a:bodyPr>
          <a:lstStyle/>
          <a:p>
            <a:r>
              <a:rPr lang="en-US" sz="7400">
                <a:solidFill>
                  <a:schemeClr val="accent1"/>
                </a:solidFill>
              </a:rPr>
              <a:t>What needs to be built</a:t>
            </a:r>
            <a:endParaRPr lang="en-US" sz="7400" dirty="0">
              <a:solidFill>
                <a:schemeClr val="accent1"/>
              </a:solidFill>
            </a:endParaRPr>
          </a:p>
        </p:txBody>
      </p:sp>
      <p:graphicFrame>
        <p:nvGraphicFramePr>
          <p:cNvPr id="12" name="Content Placeholder 2">
            <a:extLst>
              <a:ext uri="{FF2B5EF4-FFF2-40B4-BE49-F238E27FC236}">
                <a16:creationId xmlns:a16="http://schemas.microsoft.com/office/drawing/2014/main" id="{05FB1951-EE07-4BDD-8FA6-39AA59D02891}"/>
              </a:ext>
            </a:extLst>
          </p:cNvPr>
          <p:cNvGraphicFramePr>
            <a:graphicFrameLocks noGrp="1"/>
          </p:cNvGraphicFramePr>
          <p:nvPr>
            <p:ph idx="1"/>
            <p:extLst>
              <p:ext uri="{D42A27DB-BD31-4B8C-83A1-F6EECF244321}">
                <p14:modId xmlns:p14="http://schemas.microsoft.com/office/powerpoint/2010/main" val="2994812128"/>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0893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6435-FEE7-44C5-B09B-86C91B08B65E}"/>
              </a:ext>
            </a:extLst>
          </p:cNvPr>
          <p:cNvSpPr>
            <a:spLocks noGrp="1"/>
          </p:cNvSpPr>
          <p:nvPr>
            <p:ph type="title"/>
          </p:nvPr>
        </p:nvSpPr>
        <p:spPr/>
        <p:txBody>
          <a:bodyPr/>
          <a:lstStyle/>
          <a:p>
            <a:r>
              <a:rPr lang="en-US" dirty="0"/>
              <a:t>Test 1: Kitchen “Triangle”</a:t>
            </a:r>
          </a:p>
        </p:txBody>
      </p:sp>
      <p:sp>
        <p:nvSpPr>
          <p:cNvPr id="3" name="Content Placeholder 2">
            <a:extLst>
              <a:ext uri="{FF2B5EF4-FFF2-40B4-BE49-F238E27FC236}">
                <a16:creationId xmlns:a16="http://schemas.microsoft.com/office/drawing/2014/main" id="{3F4D692F-6933-462F-9203-513878F56F14}"/>
              </a:ext>
            </a:extLst>
          </p:cNvPr>
          <p:cNvSpPr>
            <a:spLocks noGrp="1"/>
          </p:cNvSpPr>
          <p:nvPr>
            <p:ph idx="1"/>
          </p:nvPr>
        </p:nvSpPr>
        <p:spPr>
          <a:xfrm>
            <a:off x="1469136" y="1929384"/>
            <a:ext cx="2700528" cy="4251960"/>
          </a:xfrm>
        </p:spPr>
        <p:txBody>
          <a:bodyPr anchor="ctr"/>
          <a:lstStyle/>
          <a:p>
            <a:r>
              <a:rPr lang="en-US" dirty="0"/>
              <a:t>Each edge should be more than or equal to 4 feet and less than or equal to 9 feet.</a:t>
            </a:r>
          </a:p>
          <a:p>
            <a:r>
              <a:rPr lang="en-US" dirty="0"/>
              <a:t>Here: 4 feet – 6 feet – 4.2 feet</a:t>
            </a:r>
          </a:p>
          <a:p>
            <a:r>
              <a:rPr lang="en-US" dirty="0"/>
              <a:t>Other such guidelines</a:t>
            </a:r>
          </a:p>
        </p:txBody>
      </p:sp>
      <p:pic>
        <p:nvPicPr>
          <p:cNvPr id="7" name="Picture 6" descr="A dirty old room&#10;&#10;Description automatically generated">
            <a:extLst>
              <a:ext uri="{FF2B5EF4-FFF2-40B4-BE49-F238E27FC236}">
                <a16:creationId xmlns:a16="http://schemas.microsoft.com/office/drawing/2014/main" id="{078879F2-B9EB-4F4B-AF2D-4F549EEEB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252847" y="1022858"/>
            <a:ext cx="4688586" cy="6251448"/>
          </a:xfrm>
          <a:prstGeom prst="rect">
            <a:avLst/>
          </a:prstGeom>
        </p:spPr>
      </p:pic>
    </p:spTree>
    <p:extLst>
      <p:ext uri="{BB962C8B-B14F-4D97-AF65-F5344CB8AC3E}">
        <p14:creationId xmlns:p14="http://schemas.microsoft.com/office/powerpoint/2010/main" val="399729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36FA-6399-4296-A669-4A8DE90B02F8}"/>
              </a:ext>
            </a:extLst>
          </p:cNvPr>
          <p:cNvSpPr>
            <a:spLocks noGrp="1"/>
          </p:cNvSpPr>
          <p:nvPr>
            <p:ph type="title"/>
          </p:nvPr>
        </p:nvSpPr>
        <p:spPr/>
        <p:txBody>
          <a:bodyPr/>
          <a:lstStyle/>
          <a:p>
            <a:r>
              <a:rPr lang="en-US" dirty="0"/>
              <a:t>Test 2: Ergonomic Guide</a:t>
            </a:r>
          </a:p>
        </p:txBody>
      </p:sp>
      <p:sp>
        <p:nvSpPr>
          <p:cNvPr id="3" name="Content Placeholder 2">
            <a:extLst>
              <a:ext uri="{FF2B5EF4-FFF2-40B4-BE49-F238E27FC236}">
                <a16:creationId xmlns:a16="http://schemas.microsoft.com/office/drawing/2014/main" id="{51933951-BD27-4951-A640-A3A276EDAD5D}"/>
              </a:ext>
            </a:extLst>
          </p:cNvPr>
          <p:cNvSpPr>
            <a:spLocks noGrp="1"/>
          </p:cNvSpPr>
          <p:nvPr>
            <p:ph idx="1"/>
          </p:nvPr>
        </p:nvSpPr>
        <p:spPr>
          <a:xfrm>
            <a:off x="1376779" y="1996746"/>
            <a:ext cx="4719221" cy="4251960"/>
          </a:xfrm>
        </p:spPr>
        <p:txBody>
          <a:bodyPr anchor="ctr"/>
          <a:lstStyle/>
          <a:p>
            <a:r>
              <a:rPr lang="en-US" dirty="0"/>
              <a:t>Guide with how to take measurements.</a:t>
            </a:r>
          </a:p>
          <a:p>
            <a:r>
              <a:rPr lang="en-US" dirty="0"/>
              <a:t>Tape, pen, note to measure</a:t>
            </a:r>
          </a:p>
          <a:p>
            <a:r>
              <a:rPr lang="en-US" dirty="0"/>
              <a:t>Pieces to create a replica of a person at the dimensions that fit the model</a:t>
            </a:r>
          </a:p>
          <a:p>
            <a:r>
              <a:rPr lang="en-US" dirty="0"/>
              <a:t>Nuts and bolts to mimic joints</a:t>
            </a:r>
          </a:p>
          <a:p>
            <a:r>
              <a:rPr lang="en-US" dirty="0"/>
              <a:t>Cable Tie to mimic the neck? </a:t>
            </a:r>
          </a:p>
        </p:txBody>
      </p:sp>
      <p:pic>
        <p:nvPicPr>
          <p:cNvPr id="4" name="Picture 3">
            <a:extLst>
              <a:ext uri="{FF2B5EF4-FFF2-40B4-BE49-F238E27FC236}">
                <a16:creationId xmlns:a16="http://schemas.microsoft.com/office/drawing/2014/main" id="{36149210-5429-4D57-A998-6D819D8A6CDD}"/>
              </a:ext>
            </a:extLst>
          </p:cNvPr>
          <p:cNvPicPr>
            <a:picLocks noChangeAspect="1"/>
          </p:cNvPicPr>
          <p:nvPr/>
        </p:nvPicPr>
        <p:blipFill>
          <a:blip r:embed="rId2"/>
          <a:stretch>
            <a:fillRect/>
          </a:stretch>
        </p:blipFill>
        <p:spPr>
          <a:xfrm rot="16200000">
            <a:off x="6043449" y="1890495"/>
            <a:ext cx="4319321" cy="4397100"/>
          </a:xfrm>
          <a:prstGeom prst="rect">
            <a:avLst/>
          </a:prstGeom>
        </p:spPr>
      </p:pic>
    </p:spTree>
    <p:extLst>
      <p:ext uri="{BB962C8B-B14F-4D97-AF65-F5344CB8AC3E}">
        <p14:creationId xmlns:p14="http://schemas.microsoft.com/office/powerpoint/2010/main" val="999853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hand holding a box&#10;&#10;Description automatically generated">
            <a:extLst>
              <a:ext uri="{FF2B5EF4-FFF2-40B4-BE49-F238E27FC236}">
                <a16:creationId xmlns:a16="http://schemas.microsoft.com/office/drawing/2014/main" id="{1C2AF4EC-7A12-4324-8B17-57ABF9567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800" y="1047750"/>
            <a:ext cx="3708400" cy="4762500"/>
          </a:xfrm>
          <a:prstGeom prst="rect">
            <a:avLst/>
          </a:prstGeom>
        </p:spPr>
      </p:pic>
    </p:spTree>
    <p:extLst>
      <p:ext uri="{BB962C8B-B14F-4D97-AF65-F5344CB8AC3E}">
        <p14:creationId xmlns:p14="http://schemas.microsoft.com/office/powerpoint/2010/main" val="3150606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table, cutting, kitchen&#10;&#10;Description automatically generated">
            <a:extLst>
              <a:ext uri="{FF2B5EF4-FFF2-40B4-BE49-F238E27FC236}">
                <a16:creationId xmlns:a16="http://schemas.microsoft.com/office/drawing/2014/main" id="{333E1813-EBF5-40E6-8727-4251C142B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82294" y="629702"/>
            <a:ext cx="2115053" cy="2820071"/>
          </a:xfrm>
          <a:prstGeom prst="rect">
            <a:avLst/>
          </a:prstGeom>
        </p:spPr>
      </p:pic>
      <p:pic>
        <p:nvPicPr>
          <p:cNvPr id="7" name="Picture 6" descr="A picture containing indoor, person, table, sitting&#10;&#10;Description automatically generated">
            <a:extLst>
              <a:ext uri="{FF2B5EF4-FFF2-40B4-BE49-F238E27FC236}">
                <a16:creationId xmlns:a16="http://schemas.microsoft.com/office/drawing/2014/main" id="{D87DA039-5F1D-4D21-AC59-579682CF7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176939" y="608927"/>
            <a:ext cx="2115053" cy="2820071"/>
          </a:xfrm>
          <a:prstGeom prst="rect">
            <a:avLst/>
          </a:prstGeom>
        </p:spPr>
      </p:pic>
      <p:pic>
        <p:nvPicPr>
          <p:cNvPr id="9" name="Picture 8" descr="A picture containing box, cutting, food&#10;&#10;Description automatically generated">
            <a:extLst>
              <a:ext uri="{FF2B5EF4-FFF2-40B4-BE49-F238E27FC236}">
                <a16:creationId xmlns:a16="http://schemas.microsoft.com/office/drawing/2014/main" id="{AE264596-F0E5-4C7E-936B-7D6067FFE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679616" y="608926"/>
            <a:ext cx="2115053" cy="2820071"/>
          </a:xfrm>
          <a:prstGeom prst="rect">
            <a:avLst/>
          </a:prstGeom>
        </p:spPr>
      </p:pic>
      <p:pic>
        <p:nvPicPr>
          <p:cNvPr id="11" name="Picture 10" descr="A picture containing person, indoor, table, man&#10;&#10;Description automatically generated">
            <a:extLst>
              <a:ext uri="{FF2B5EF4-FFF2-40B4-BE49-F238E27FC236}">
                <a16:creationId xmlns:a16="http://schemas.microsoft.com/office/drawing/2014/main" id="{9A3327F7-A403-4720-912A-E27DA993BA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82294" y="4030016"/>
            <a:ext cx="2821918" cy="2116439"/>
          </a:xfrm>
          <a:prstGeom prst="rect">
            <a:avLst/>
          </a:prstGeom>
        </p:spPr>
      </p:pic>
      <p:pic>
        <p:nvPicPr>
          <p:cNvPr id="13" name="Picture 12" descr="A picture containing indoor, sitting, table, room&#10;&#10;Description automatically generated">
            <a:extLst>
              <a:ext uri="{FF2B5EF4-FFF2-40B4-BE49-F238E27FC236}">
                <a16:creationId xmlns:a16="http://schemas.microsoft.com/office/drawing/2014/main" id="{31AD7309-1999-44EC-8DB6-63E188E07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25066" y="608928"/>
            <a:ext cx="2115053" cy="2820071"/>
          </a:xfrm>
          <a:prstGeom prst="rect">
            <a:avLst/>
          </a:prstGeom>
        </p:spPr>
      </p:pic>
      <p:pic>
        <p:nvPicPr>
          <p:cNvPr id="15" name="Picture 14" descr="A hand holding a box&#10;&#10;Description automatically generated">
            <a:extLst>
              <a:ext uri="{FF2B5EF4-FFF2-40B4-BE49-F238E27FC236}">
                <a16:creationId xmlns:a16="http://schemas.microsoft.com/office/drawing/2014/main" id="{107E2FD1-8B61-40DB-B86B-523DFB318A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214007" y="4030014"/>
            <a:ext cx="2821918" cy="2116439"/>
          </a:xfrm>
          <a:prstGeom prst="rect">
            <a:avLst/>
          </a:prstGeom>
        </p:spPr>
      </p:pic>
      <p:pic>
        <p:nvPicPr>
          <p:cNvPr id="17" name="Picture 16" descr="A picture containing person, indoor, table, wooden&#10;&#10;Description automatically generated">
            <a:extLst>
              <a:ext uri="{FF2B5EF4-FFF2-40B4-BE49-F238E27FC236}">
                <a16:creationId xmlns:a16="http://schemas.microsoft.com/office/drawing/2014/main" id="{C38E4E2F-4624-44C0-A80E-DF15BE0712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234466" y="4030017"/>
            <a:ext cx="2821918" cy="2116439"/>
          </a:xfrm>
          <a:prstGeom prst="rect">
            <a:avLst/>
          </a:prstGeom>
        </p:spPr>
      </p:pic>
      <p:pic>
        <p:nvPicPr>
          <p:cNvPr id="19" name="Picture 18" descr="A picture containing indoor, small, tiled, room&#10;&#10;Description automatically generated">
            <a:extLst>
              <a:ext uri="{FF2B5EF4-FFF2-40B4-BE49-F238E27FC236}">
                <a16:creationId xmlns:a16="http://schemas.microsoft.com/office/drawing/2014/main" id="{5E8E35F4-CD8E-4B79-9017-6FEEECB3C8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208380" y="4030015"/>
            <a:ext cx="2821918" cy="2116439"/>
          </a:xfrm>
          <a:prstGeom prst="rect">
            <a:avLst/>
          </a:prstGeom>
        </p:spPr>
      </p:pic>
      <p:pic>
        <p:nvPicPr>
          <p:cNvPr id="21" name="Picture 20" descr="A picture containing food&#10;&#10;Description automatically generated">
            <a:extLst>
              <a:ext uri="{FF2B5EF4-FFF2-40B4-BE49-F238E27FC236}">
                <a16:creationId xmlns:a16="http://schemas.microsoft.com/office/drawing/2014/main" id="{3356C688-BDD7-4856-8A7B-28A374E0A9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9894653" y="629702"/>
            <a:ext cx="2115053" cy="2820071"/>
          </a:xfrm>
          <a:prstGeom prst="rect">
            <a:avLst/>
          </a:prstGeom>
        </p:spPr>
      </p:pic>
    </p:spTree>
    <p:extLst>
      <p:ext uri="{BB962C8B-B14F-4D97-AF65-F5344CB8AC3E}">
        <p14:creationId xmlns:p14="http://schemas.microsoft.com/office/powerpoint/2010/main" val="3811704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2A9CE-051F-4CF2-BC64-43CC88D0FE8E}"/>
              </a:ext>
            </a:extLst>
          </p:cNvPr>
          <p:cNvSpPr>
            <a:spLocks noGrp="1"/>
          </p:cNvSpPr>
          <p:nvPr>
            <p:ph type="title"/>
          </p:nvPr>
        </p:nvSpPr>
        <p:spPr>
          <a:xfrm>
            <a:off x="841248" y="548640"/>
            <a:ext cx="3419540" cy="5431536"/>
          </a:xfrm>
        </p:spPr>
        <p:txBody>
          <a:bodyPr>
            <a:normAutofit/>
          </a:bodyPr>
          <a:lstStyle/>
          <a:p>
            <a:r>
              <a:rPr lang="en-US" sz="4700"/>
              <a:t>Issues highlighted by Prototyping</a:t>
            </a:r>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0599AD-0DF1-4ADF-8CB6-D96D7E150A4C}"/>
              </a:ext>
            </a:extLst>
          </p:cNvPr>
          <p:cNvSpPr>
            <a:spLocks noGrp="1"/>
          </p:cNvSpPr>
          <p:nvPr>
            <p:ph idx="1"/>
          </p:nvPr>
        </p:nvSpPr>
        <p:spPr>
          <a:xfrm>
            <a:off x="5298595" y="552091"/>
            <a:ext cx="6052158" cy="5431536"/>
          </a:xfrm>
        </p:spPr>
        <p:txBody>
          <a:bodyPr anchor="ctr">
            <a:normAutofit/>
          </a:bodyPr>
          <a:lstStyle/>
          <a:p>
            <a:r>
              <a:rPr lang="en-US" dirty="0"/>
              <a:t>Need to account for the overlap where the nut and bolt go in, to the overall height of a person</a:t>
            </a:r>
          </a:p>
        </p:txBody>
      </p:sp>
    </p:spTree>
    <p:extLst>
      <p:ext uri="{BB962C8B-B14F-4D97-AF65-F5344CB8AC3E}">
        <p14:creationId xmlns:p14="http://schemas.microsoft.com/office/powerpoint/2010/main" val="2988358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7" name="Rectangle 66">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C6367-057F-4909-9B4F-E9D6D8F9594C}"/>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10000"/>
              <a:t>Kit</a:t>
            </a:r>
          </a:p>
        </p:txBody>
      </p:sp>
      <p:pic>
        <p:nvPicPr>
          <p:cNvPr id="53" name="Graphic 52" descr="First Aid Kit">
            <a:extLst>
              <a:ext uri="{FF2B5EF4-FFF2-40B4-BE49-F238E27FC236}">
                <a16:creationId xmlns:a16="http://schemas.microsoft.com/office/drawing/2014/main" id="{0F28FC53-3EFD-435A-99D6-B67CD3A292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9265" y="591670"/>
            <a:ext cx="2688873" cy="2688873"/>
          </a:xfrm>
          <a:prstGeom prst="rect">
            <a:avLst/>
          </a:prstGeom>
        </p:spPr>
      </p:pic>
      <p:sp>
        <p:nvSpPr>
          <p:cNvPr id="69" name="Rectangle 6">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ate Placeholder 26">
            <a:extLst>
              <a:ext uri="{FF2B5EF4-FFF2-40B4-BE49-F238E27FC236}">
                <a16:creationId xmlns:a16="http://schemas.microsoft.com/office/drawing/2014/main" id="{F28B82B1-E269-4325-A665-6CFE5DEE5DE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7" name="Footer Placeholder 27">
            <a:extLst>
              <a:ext uri="{FF2B5EF4-FFF2-40B4-BE49-F238E27FC236}">
                <a16:creationId xmlns:a16="http://schemas.microsoft.com/office/drawing/2014/main" id="{7C700527-76FD-4DF4-A597-6F5E089CA0C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8" name="Slide Number Placeholder 28">
            <a:extLst>
              <a:ext uri="{FF2B5EF4-FFF2-40B4-BE49-F238E27FC236}">
                <a16:creationId xmlns:a16="http://schemas.microsoft.com/office/drawing/2014/main" id="{B5EA49A9-01EB-4D60-A392-7DC9B625D67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576642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FDAB9C-75E4-44FB-B58D-3EF884A9C66A}"/>
              </a:ext>
            </a:extLst>
          </p:cNvPr>
          <p:cNvSpPr/>
          <p:nvPr/>
        </p:nvSpPr>
        <p:spPr>
          <a:xfrm>
            <a:off x="466343" y="396916"/>
            <a:ext cx="2081547" cy="263924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solidFill>
              </a:rPr>
              <a:t>1. Floor:</a:t>
            </a:r>
          </a:p>
          <a:p>
            <a:pPr algn="ctr"/>
            <a:r>
              <a:rPr lang="en-US" dirty="0">
                <a:solidFill>
                  <a:schemeClr val="accent1"/>
                </a:solidFill>
              </a:rPr>
              <a:t>- Basic building blocks</a:t>
            </a:r>
          </a:p>
        </p:txBody>
      </p:sp>
      <p:sp>
        <p:nvSpPr>
          <p:cNvPr id="5" name="Rectangle 4">
            <a:extLst>
              <a:ext uri="{FF2B5EF4-FFF2-40B4-BE49-F238E27FC236}">
                <a16:creationId xmlns:a16="http://schemas.microsoft.com/office/drawing/2014/main" id="{79763203-6302-4A14-891D-E25FE8F85DDD}"/>
              </a:ext>
            </a:extLst>
          </p:cNvPr>
          <p:cNvSpPr/>
          <p:nvPr/>
        </p:nvSpPr>
        <p:spPr>
          <a:xfrm>
            <a:off x="2742487" y="396916"/>
            <a:ext cx="2081547" cy="263924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solidFill>
              </a:rPr>
              <a:t>2. Countertop</a:t>
            </a:r>
          </a:p>
          <a:p>
            <a:pPr marL="285750" indent="-285750" algn="ctr">
              <a:buFontTx/>
              <a:buChar char="-"/>
            </a:pPr>
            <a:r>
              <a:rPr lang="en-US" dirty="0">
                <a:solidFill>
                  <a:schemeClr val="accent1"/>
                </a:solidFill>
              </a:rPr>
              <a:t>Basic building blocks</a:t>
            </a:r>
          </a:p>
          <a:p>
            <a:pPr marL="285750" indent="-285750" algn="ctr">
              <a:buFontTx/>
              <a:buChar char="-"/>
            </a:pPr>
            <a:r>
              <a:rPr lang="en-US" dirty="0">
                <a:solidFill>
                  <a:schemeClr val="accent1"/>
                </a:solidFill>
              </a:rPr>
              <a:t>Attachments </a:t>
            </a:r>
          </a:p>
          <a:p>
            <a:pPr marL="285750" indent="-285750" algn="ctr">
              <a:buFontTx/>
              <a:buChar char="-"/>
            </a:pPr>
            <a:r>
              <a:rPr lang="en-US" dirty="0">
                <a:solidFill>
                  <a:schemeClr val="accent1"/>
                </a:solidFill>
              </a:rPr>
              <a:t>Pre-built cabinets</a:t>
            </a:r>
          </a:p>
        </p:txBody>
      </p:sp>
      <p:sp>
        <p:nvSpPr>
          <p:cNvPr id="6" name="Rectangle 5">
            <a:extLst>
              <a:ext uri="{FF2B5EF4-FFF2-40B4-BE49-F238E27FC236}">
                <a16:creationId xmlns:a16="http://schemas.microsoft.com/office/drawing/2014/main" id="{95BDB2A5-B96F-48A1-93DE-06AAB7BC9CAC}"/>
              </a:ext>
            </a:extLst>
          </p:cNvPr>
          <p:cNvSpPr/>
          <p:nvPr/>
        </p:nvSpPr>
        <p:spPr>
          <a:xfrm>
            <a:off x="5018631" y="396916"/>
            <a:ext cx="2081547" cy="263924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solidFill>
              </a:rPr>
              <a:t>3. Individual Items</a:t>
            </a:r>
          </a:p>
          <a:p>
            <a:pPr marL="285750" indent="-285750" algn="ctr">
              <a:buFontTx/>
              <a:buChar char="-"/>
            </a:pPr>
            <a:r>
              <a:rPr lang="en-US" dirty="0">
                <a:solidFill>
                  <a:schemeClr val="accent1"/>
                </a:solidFill>
              </a:rPr>
              <a:t>Fridge</a:t>
            </a:r>
          </a:p>
          <a:p>
            <a:pPr marL="285750" indent="-285750" algn="ctr">
              <a:buFontTx/>
              <a:buChar char="-"/>
            </a:pPr>
            <a:r>
              <a:rPr lang="en-US" dirty="0">
                <a:solidFill>
                  <a:schemeClr val="accent1"/>
                </a:solidFill>
              </a:rPr>
              <a:t>Oven</a:t>
            </a:r>
          </a:p>
          <a:p>
            <a:pPr marL="285750" indent="-285750" algn="ctr">
              <a:buFontTx/>
              <a:buChar char="-"/>
            </a:pPr>
            <a:r>
              <a:rPr lang="en-US" dirty="0">
                <a:solidFill>
                  <a:schemeClr val="accent1"/>
                </a:solidFill>
              </a:rPr>
              <a:t>Microwave</a:t>
            </a:r>
          </a:p>
          <a:p>
            <a:pPr marL="285750" indent="-285750" algn="ctr">
              <a:buFontTx/>
              <a:buChar char="-"/>
            </a:pPr>
            <a:r>
              <a:rPr lang="en-US" dirty="0">
                <a:solidFill>
                  <a:schemeClr val="accent1"/>
                </a:solidFill>
              </a:rPr>
              <a:t>Sink</a:t>
            </a:r>
          </a:p>
          <a:p>
            <a:pPr marL="285750" indent="-285750" algn="ctr">
              <a:buFontTx/>
              <a:buChar char="-"/>
            </a:pPr>
            <a:r>
              <a:rPr lang="en-US" dirty="0">
                <a:solidFill>
                  <a:schemeClr val="accent1"/>
                </a:solidFill>
              </a:rPr>
              <a:t>Dishwasher</a:t>
            </a:r>
          </a:p>
        </p:txBody>
      </p:sp>
      <p:sp>
        <p:nvSpPr>
          <p:cNvPr id="7" name="Rectangle 6">
            <a:extLst>
              <a:ext uri="{FF2B5EF4-FFF2-40B4-BE49-F238E27FC236}">
                <a16:creationId xmlns:a16="http://schemas.microsoft.com/office/drawing/2014/main" id="{7E69F0ED-2353-427B-AB52-3DB6A069D0D6}"/>
              </a:ext>
            </a:extLst>
          </p:cNvPr>
          <p:cNvSpPr/>
          <p:nvPr/>
        </p:nvSpPr>
        <p:spPr>
          <a:xfrm>
            <a:off x="7294775" y="396916"/>
            <a:ext cx="2081547" cy="263924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1"/>
                </a:solidFill>
              </a:rPr>
              <a:t>4. Test</a:t>
            </a:r>
          </a:p>
          <a:p>
            <a:pPr marL="285750" indent="-285750" algn="ctr">
              <a:buFontTx/>
              <a:buChar char="-"/>
            </a:pPr>
            <a:r>
              <a:rPr lang="en-US" dirty="0">
                <a:solidFill>
                  <a:schemeClr val="accent1"/>
                </a:solidFill>
              </a:rPr>
              <a:t>The Kitchen “Triangle” test</a:t>
            </a:r>
          </a:p>
          <a:p>
            <a:pPr marL="285750" indent="-285750" algn="ctr">
              <a:buFontTx/>
              <a:buChar char="-"/>
            </a:pPr>
            <a:r>
              <a:rPr lang="en-US" dirty="0">
                <a:solidFill>
                  <a:schemeClr val="accent1"/>
                </a:solidFill>
              </a:rPr>
              <a:t>The Ergonomic test</a:t>
            </a:r>
          </a:p>
        </p:txBody>
      </p:sp>
      <p:sp>
        <p:nvSpPr>
          <p:cNvPr id="8" name="Rectangle 7">
            <a:extLst>
              <a:ext uri="{FF2B5EF4-FFF2-40B4-BE49-F238E27FC236}">
                <a16:creationId xmlns:a16="http://schemas.microsoft.com/office/drawing/2014/main" id="{9021FA1F-C81B-4AC0-BAF5-C4A872828949}"/>
              </a:ext>
            </a:extLst>
          </p:cNvPr>
          <p:cNvSpPr/>
          <p:nvPr/>
        </p:nvSpPr>
        <p:spPr>
          <a:xfrm>
            <a:off x="9570919" y="396916"/>
            <a:ext cx="2081547" cy="59594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accent1"/>
                </a:solidFill>
              </a:rPr>
              <a:t>TOOLS</a:t>
            </a:r>
          </a:p>
          <a:p>
            <a:pPr marL="285750" indent="-285750" algn="ctr">
              <a:buFontTx/>
              <a:buChar char="-"/>
            </a:pPr>
            <a:r>
              <a:rPr lang="en-US" sz="2000" dirty="0">
                <a:solidFill>
                  <a:schemeClr val="accent1"/>
                </a:solidFill>
              </a:rPr>
              <a:t>Wheels</a:t>
            </a:r>
          </a:p>
          <a:p>
            <a:pPr marL="285750" indent="-285750" algn="ctr">
              <a:buFontTx/>
              <a:buChar char="-"/>
            </a:pPr>
            <a:r>
              <a:rPr lang="en-US" sz="2000" dirty="0">
                <a:solidFill>
                  <a:schemeClr val="accent1"/>
                </a:solidFill>
              </a:rPr>
              <a:t>linkages</a:t>
            </a:r>
          </a:p>
          <a:p>
            <a:pPr marL="285750" indent="-285750" algn="ctr">
              <a:buFontTx/>
              <a:buChar char="-"/>
            </a:pPr>
            <a:r>
              <a:rPr lang="en-US" sz="2000" dirty="0">
                <a:solidFill>
                  <a:schemeClr val="accent1"/>
                </a:solidFill>
              </a:rPr>
              <a:t>Flexible wires</a:t>
            </a:r>
          </a:p>
          <a:p>
            <a:pPr marL="285750" indent="-285750" algn="ctr">
              <a:buFontTx/>
              <a:buChar char="-"/>
            </a:pPr>
            <a:r>
              <a:rPr lang="en-US" sz="2000" dirty="0">
                <a:solidFill>
                  <a:schemeClr val="accent1"/>
                </a:solidFill>
              </a:rPr>
              <a:t>Flexible tubes</a:t>
            </a:r>
          </a:p>
          <a:p>
            <a:pPr marL="285750" indent="-285750" algn="ctr">
              <a:buFontTx/>
              <a:buChar char="-"/>
            </a:pPr>
            <a:r>
              <a:rPr lang="en-US" sz="2000" dirty="0">
                <a:solidFill>
                  <a:schemeClr val="accent1"/>
                </a:solidFill>
              </a:rPr>
              <a:t>Magnetic strips</a:t>
            </a:r>
          </a:p>
          <a:p>
            <a:pPr marL="285750" indent="-285750" algn="ctr">
              <a:buFontTx/>
              <a:buChar char="-"/>
            </a:pPr>
            <a:r>
              <a:rPr lang="en-US" sz="2000" dirty="0">
                <a:solidFill>
                  <a:schemeClr val="accent1"/>
                </a:solidFill>
              </a:rPr>
              <a:t>Hooks</a:t>
            </a:r>
          </a:p>
          <a:p>
            <a:pPr marL="285750" indent="-285750" algn="ctr">
              <a:buFontTx/>
              <a:buChar char="-"/>
            </a:pPr>
            <a:r>
              <a:rPr lang="en-US" sz="2000" dirty="0">
                <a:solidFill>
                  <a:schemeClr val="accent1"/>
                </a:solidFill>
              </a:rPr>
              <a:t>Clamps</a:t>
            </a:r>
          </a:p>
          <a:p>
            <a:pPr marL="285750" indent="-285750" algn="ctr">
              <a:buFontTx/>
              <a:buChar char="-"/>
            </a:pPr>
            <a:r>
              <a:rPr lang="en-US" sz="2000" dirty="0">
                <a:solidFill>
                  <a:schemeClr val="accent1"/>
                </a:solidFill>
              </a:rPr>
              <a:t>LED light</a:t>
            </a:r>
          </a:p>
          <a:p>
            <a:pPr marL="285750" indent="-285750" algn="ctr">
              <a:buFontTx/>
              <a:buChar char="-"/>
            </a:pPr>
            <a:r>
              <a:rPr lang="en-US" sz="2000" dirty="0">
                <a:solidFill>
                  <a:schemeClr val="accent1"/>
                </a:solidFill>
              </a:rPr>
              <a:t>Playdough</a:t>
            </a:r>
          </a:p>
          <a:p>
            <a:pPr marL="285750" indent="-285750" algn="ctr">
              <a:buFontTx/>
              <a:buChar char="-"/>
            </a:pPr>
            <a:r>
              <a:rPr lang="en-US" sz="2000" dirty="0">
                <a:solidFill>
                  <a:schemeClr val="accent1"/>
                </a:solidFill>
              </a:rPr>
              <a:t>Labels</a:t>
            </a:r>
          </a:p>
          <a:p>
            <a:pPr marL="285750" indent="-285750" algn="ctr">
              <a:buFontTx/>
              <a:buChar char="-"/>
            </a:pPr>
            <a:r>
              <a:rPr lang="en-US" sz="2000" dirty="0">
                <a:solidFill>
                  <a:schemeClr val="accent1"/>
                </a:solidFill>
              </a:rPr>
              <a:t>Sketch pens</a:t>
            </a:r>
          </a:p>
          <a:p>
            <a:pPr marL="285750" indent="-285750" algn="ctr">
              <a:buFontTx/>
              <a:buChar char="-"/>
            </a:pPr>
            <a:r>
              <a:rPr lang="en-US" sz="2000" dirty="0">
                <a:solidFill>
                  <a:schemeClr val="accent1"/>
                </a:solidFill>
              </a:rPr>
              <a:t>Pins</a:t>
            </a:r>
          </a:p>
          <a:p>
            <a:pPr marL="285750" indent="-285750" algn="ctr">
              <a:buFontTx/>
              <a:buChar char="-"/>
            </a:pPr>
            <a:r>
              <a:rPr lang="en-US" sz="2000" dirty="0">
                <a:solidFill>
                  <a:schemeClr val="accent1"/>
                </a:solidFill>
              </a:rPr>
              <a:t>Glue</a:t>
            </a:r>
          </a:p>
          <a:p>
            <a:pPr marL="285750" indent="-285750" algn="ctr">
              <a:buFontTx/>
              <a:buChar char="-"/>
            </a:pPr>
            <a:r>
              <a:rPr lang="en-US" sz="2000" dirty="0">
                <a:solidFill>
                  <a:schemeClr val="accent1"/>
                </a:solidFill>
              </a:rPr>
              <a:t>Double-sided tape</a:t>
            </a:r>
          </a:p>
          <a:p>
            <a:pPr marL="285750" indent="-285750" algn="ctr">
              <a:buFontTx/>
              <a:buChar char="-"/>
            </a:pPr>
            <a:r>
              <a:rPr lang="en-US" sz="2000" dirty="0" err="1">
                <a:solidFill>
                  <a:schemeClr val="accent1"/>
                </a:solidFill>
              </a:rPr>
              <a:t>Exacto</a:t>
            </a:r>
            <a:r>
              <a:rPr lang="en-US" sz="2000" dirty="0">
                <a:solidFill>
                  <a:schemeClr val="accent1"/>
                </a:solidFill>
              </a:rPr>
              <a:t> knife</a:t>
            </a:r>
          </a:p>
          <a:p>
            <a:pPr marL="285750" indent="-285750" algn="ctr">
              <a:buFontTx/>
              <a:buChar char="-"/>
            </a:pPr>
            <a:endParaRPr lang="en-US" sz="2000" dirty="0">
              <a:solidFill>
                <a:schemeClr val="accent1"/>
              </a:solidFill>
            </a:endParaRPr>
          </a:p>
        </p:txBody>
      </p:sp>
      <p:sp>
        <p:nvSpPr>
          <p:cNvPr id="13" name="Rectangle 12">
            <a:extLst>
              <a:ext uri="{FF2B5EF4-FFF2-40B4-BE49-F238E27FC236}">
                <a16:creationId xmlns:a16="http://schemas.microsoft.com/office/drawing/2014/main" id="{5A09B75F-0F6A-4158-9A8A-779E53D225DE}"/>
              </a:ext>
            </a:extLst>
          </p:cNvPr>
          <p:cNvSpPr/>
          <p:nvPr/>
        </p:nvSpPr>
        <p:spPr>
          <a:xfrm>
            <a:off x="466343" y="3187083"/>
            <a:ext cx="8909979" cy="31693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1EBF04-02DF-4577-955A-B9B606C23C07}"/>
              </a:ext>
            </a:extLst>
          </p:cNvPr>
          <p:cNvSpPr/>
          <p:nvPr/>
        </p:nvSpPr>
        <p:spPr>
          <a:xfrm>
            <a:off x="466343" y="3260324"/>
            <a:ext cx="2081547" cy="2980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Step 1: </a:t>
            </a:r>
            <a:r>
              <a:rPr lang="en-US" sz="1200" dirty="0">
                <a:solidFill>
                  <a:schemeClr val="tx1"/>
                </a:solidFill>
                <a:latin typeface="Times New Roman" panose="02020603050405020304" pitchFamily="18" charset="0"/>
                <a:cs typeface="Times New Roman" panose="02020603050405020304" pitchFamily="18" charset="0"/>
              </a:rPr>
              <a:t>Open Box 1 and Tool Box, and use the building block to create a floor. Each building block is equivalent of 1 square feet. Use that to guide your measurements. </a:t>
            </a:r>
          </a:p>
          <a:p>
            <a:pPr algn="ctr"/>
            <a:r>
              <a:rPr lang="en-US" sz="1200" b="1" dirty="0">
                <a:solidFill>
                  <a:schemeClr val="tx1"/>
                </a:solidFill>
                <a:latin typeface="Times New Roman" panose="02020603050405020304" pitchFamily="18" charset="0"/>
                <a:cs typeface="Times New Roman" panose="02020603050405020304" pitchFamily="18" charset="0"/>
              </a:rPr>
              <a:t>Step 2:</a:t>
            </a:r>
            <a:r>
              <a:rPr lang="en-US" sz="1200" dirty="0">
                <a:solidFill>
                  <a:schemeClr val="tx1"/>
                </a:solidFill>
                <a:latin typeface="Times New Roman" panose="02020603050405020304" pitchFamily="18" charset="0"/>
                <a:cs typeface="Times New Roman" panose="02020603050405020304" pitchFamily="18" charset="0"/>
              </a:rPr>
              <a:t> Create a 2D floor plan using material from Tool Box to mark out the areas that will be covered by cabinets/fridge/sink etc.</a:t>
            </a:r>
          </a:p>
        </p:txBody>
      </p:sp>
      <p:sp>
        <p:nvSpPr>
          <p:cNvPr id="10" name="Rectangle 9">
            <a:extLst>
              <a:ext uri="{FF2B5EF4-FFF2-40B4-BE49-F238E27FC236}">
                <a16:creationId xmlns:a16="http://schemas.microsoft.com/office/drawing/2014/main" id="{B07BA4A6-EE4D-4E50-9578-85A0649A7ECC}"/>
              </a:ext>
            </a:extLst>
          </p:cNvPr>
          <p:cNvSpPr/>
          <p:nvPr/>
        </p:nvSpPr>
        <p:spPr>
          <a:xfrm>
            <a:off x="2742487" y="3260324"/>
            <a:ext cx="2081547" cy="2980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Step 3:</a:t>
            </a:r>
            <a:r>
              <a:rPr lang="en-US" sz="1200" dirty="0">
                <a:solidFill>
                  <a:schemeClr val="tx1"/>
                </a:solidFill>
                <a:latin typeface="Times New Roman" panose="02020603050405020304" pitchFamily="18" charset="0"/>
                <a:cs typeface="Times New Roman" panose="02020603050405020304" pitchFamily="18" charset="0"/>
              </a:rPr>
              <a:t> Open Box 2 to get the pre-built countertop/cupboards, built in conventional measures</a:t>
            </a:r>
          </a:p>
          <a:p>
            <a:pPr algn="ctr"/>
            <a:r>
              <a:rPr lang="en-US" sz="1200" b="1" dirty="0">
                <a:solidFill>
                  <a:schemeClr val="tx1"/>
                </a:solidFill>
                <a:latin typeface="Times New Roman" panose="02020603050405020304" pitchFamily="18" charset="0"/>
                <a:cs typeface="Times New Roman" panose="02020603050405020304" pitchFamily="18" charset="0"/>
              </a:rPr>
              <a:t>Step 4:</a:t>
            </a:r>
            <a:r>
              <a:rPr lang="en-US" sz="1200" dirty="0">
                <a:solidFill>
                  <a:schemeClr val="tx1"/>
                </a:solidFill>
                <a:latin typeface="Times New Roman" panose="02020603050405020304" pitchFamily="18" charset="0"/>
                <a:cs typeface="Times New Roman" panose="02020603050405020304" pitchFamily="18" charset="0"/>
              </a:rPr>
              <a:t> Use material from Tool Box to mark, cut or add building blocks to increase/decrease the size, or shape.</a:t>
            </a:r>
          </a:p>
          <a:p>
            <a:pPr algn="ctr"/>
            <a:r>
              <a:rPr lang="en-US" sz="1200" b="1" dirty="0">
                <a:solidFill>
                  <a:schemeClr val="tx1"/>
                </a:solidFill>
                <a:latin typeface="Times New Roman" panose="02020603050405020304" pitchFamily="18" charset="0"/>
                <a:cs typeface="Times New Roman" panose="02020603050405020304" pitchFamily="18" charset="0"/>
              </a:rPr>
              <a:t>Step 5:</a:t>
            </a:r>
            <a:r>
              <a:rPr lang="en-US" sz="1200" dirty="0">
                <a:solidFill>
                  <a:schemeClr val="tx1"/>
                </a:solidFill>
                <a:latin typeface="Times New Roman" panose="02020603050405020304" pitchFamily="18" charset="0"/>
                <a:cs typeface="Times New Roman" panose="02020603050405020304" pitchFamily="18" charset="0"/>
              </a:rPr>
              <a:t> Place them over the floor plan. Optionally use the magnets/glue/tape to stick them to the floor</a:t>
            </a:r>
          </a:p>
        </p:txBody>
      </p:sp>
      <p:sp>
        <p:nvSpPr>
          <p:cNvPr id="11" name="Rectangle 10">
            <a:extLst>
              <a:ext uri="{FF2B5EF4-FFF2-40B4-BE49-F238E27FC236}">
                <a16:creationId xmlns:a16="http://schemas.microsoft.com/office/drawing/2014/main" id="{4450D259-8463-4773-A4F0-ADBE16FBFF1F}"/>
              </a:ext>
            </a:extLst>
          </p:cNvPr>
          <p:cNvSpPr/>
          <p:nvPr/>
        </p:nvSpPr>
        <p:spPr>
          <a:xfrm>
            <a:off x="5018631" y="3260324"/>
            <a:ext cx="2081547" cy="2980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Step 6:</a:t>
            </a:r>
            <a:r>
              <a:rPr lang="en-US" sz="1200" dirty="0">
                <a:solidFill>
                  <a:schemeClr val="tx1"/>
                </a:solidFill>
                <a:latin typeface="Times New Roman" panose="02020603050405020304" pitchFamily="18" charset="0"/>
                <a:cs typeface="Times New Roman" panose="02020603050405020304" pitchFamily="18" charset="0"/>
              </a:rPr>
              <a:t> Like step 3, 4 and 5, open Box 3 to get the pre-built kitchen items with conventional sizes. Customize the dimensions. Place them over the floor plan</a:t>
            </a:r>
          </a:p>
        </p:txBody>
      </p:sp>
      <p:sp>
        <p:nvSpPr>
          <p:cNvPr id="12" name="Rectangle 11">
            <a:extLst>
              <a:ext uri="{FF2B5EF4-FFF2-40B4-BE49-F238E27FC236}">
                <a16:creationId xmlns:a16="http://schemas.microsoft.com/office/drawing/2014/main" id="{2F25EBD9-604E-4233-9A4A-CC5B00E4A390}"/>
              </a:ext>
            </a:extLst>
          </p:cNvPr>
          <p:cNvSpPr/>
          <p:nvPr/>
        </p:nvSpPr>
        <p:spPr>
          <a:xfrm>
            <a:off x="7294775" y="3260324"/>
            <a:ext cx="2081547" cy="2980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Step 7.</a:t>
            </a:r>
            <a:r>
              <a:rPr lang="en-US" sz="1200" dirty="0">
                <a:solidFill>
                  <a:schemeClr val="tx1"/>
                </a:solidFill>
                <a:latin typeface="Times New Roman" panose="02020603050405020304" pitchFamily="18" charset="0"/>
                <a:cs typeface="Times New Roman" panose="02020603050405020304" pitchFamily="18" charset="0"/>
              </a:rPr>
              <a:t> Open Box 4. This contains two Test Sets. </a:t>
            </a:r>
          </a:p>
          <a:p>
            <a:pPr algn="ctr"/>
            <a:r>
              <a:rPr lang="en-US" sz="1200" b="1" dirty="0">
                <a:solidFill>
                  <a:schemeClr val="tx1"/>
                </a:solidFill>
                <a:latin typeface="Times New Roman" panose="02020603050405020304" pitchFamily="18" charset="0"/>
                <a:cs typeface="Times New Roman" panose="02020603050405020304" pitchFamily="18" charset="0"/>
              </a:rPr>
              <a:t>7a:</a:t>
            </a:r>
            <a:r>
              <a:rPr lang="en-US" sz="1200" dirty="0">
                <a:solidFill>
                  <a:schemeClr val="tx1"/>
                </a:solidFill>
                <a:latin typeface="Times New Roman" panose="02020603050405020304" pitchFamily="18" charset="0"/>
                <a:cs typeface="Times New Roman" panose="02020603050405020304" pitchFamily="18" charset="0"/>
              </a:rPr>
              <a:t> Kitchen Triangle test. Place pins on spots that are most frequented during cooking. Tie thread to form edges. 4 &lt; Each edge &lt; 9, and no outside traffic passing through</a:t>
            </a:r>
          </a:p>
          <a:p>
            <a:pPr algn="ctr"/>
            <a:r>
              <a:rPr lang="en-US" sz="1200" b="1" dirty="0">
                <a:solidFill>
                  <a:schemeClr val="tx1"/>
                </a:solidFill>
                <a:latin typeface="Times New Roman" panose="02020603050405020304" pitchFamily="18" charset="0"/>
                <a:cs typeface="Times New Roman" panose="02020603050405020304" pitchFamily="18" charset="0"/>
              </a:rPr>
              <a:t>7b:</a:t>
            </a:r>
            <a:r>
              <a:rPr lang="en-US" sz="1200" dirty="0">
                <a:solidFill>
                  <a:schemeClr val="tx1"/>
                </a:solidFill>
                <a:latin typeface="Times New Roman" panose="02020603050405020304" pitchFamily="18" charset="0"/>
                <a:cs typeface="Times New Roman" panose="02020603050405020304" pitchFamily="18" charset="0"/>
              </a:rPr>
              <a:t> Create a replica of yourself, with pieces attached at joints. Move the replica around and check against ergonomic standards (attached)</a:t>
            </a:r>
          </a:p>
        </p:txBody>
      </p:sp>
    </p:spTree>
    <p:extLst>
      <p:ext uri="{BB962C8B-B14F-4D97-AF65-F5344CB8AC3E}">
        <p14:creationId xmlns:p14="http://schemas.microsoft.com/office/powerpoint/2010/main" val="2974514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1">
            <a:extLst>
              <a:ext uri="{FF2B5EF4-FFF2-40B4-BE49-F238E27FC236}">
                <a16:creationId xmlns:a16="http://schemas.microsoft.com/office/drawing/2014/main" id="{5E0D0E5A-6E97-46A9-AF74-EAEA1E04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9417" y="6756322"/>
            <a:ext cx="5657849" cy="101678"/>
          </a:xfrm>
          <a:custGeom>
            <a:avLst/>
            <a:gdLst>
              <a:gd name="connsiteX0" fmla="*/ 0 w 2374107"/>
              <a:gd name="connsiteY0" fmla="*/ 0 h 45719"/>
              <a:gd name="connsiteX1" fmla="*/ 2374107 w 2374107"/>
              <a:gd name="connsiteY1" fmla="*/ 0 h 45719"/>
              <a:gd name="connsiteX2" fmla="*/ 2374107 w 2374107"/>
              <a:gd name="connsiteY2" fmla="*/ 45719 h 45719"/>
              <a:gd name="connsiteX3" fmla="*/ 0 w 2374107"/>
              <a:gd name="connsiteY3" fmla="*/ 45719 h 45719"/>
              <a:gd name="connsiteX4" fmla="*/ 0 w 2374107"/>
              <a:gd name="connsiteY4" fmla="*/ 0 h 45719"/>
              <a:gd name="connsiteX0" fmla="*/ 0 w 2430067"/>
              <a:gd name="connsiteY0" fmla="*/ 0 h 64769"/>
              <a:gd name="connsiteX1" fmla="*/ 2430067 w 2430067"/>
              <a:gd name="connsiteY1" fmla="*/ 19050 h 64769"/>
              <a:gd name="connsiteX2" fmla="*/ 2430067 w 2430067"/>
              <a:gd name="connsiteY2" fmla="*/ 64769 h 64769"/>
              <a:gd name="connsiteX3" fmla="*/ 55960 w 2430067"/>
              <a:gd name="connsiteY3" fmla="*/ 64769 h 64769"/>
              <a:gd name="connsiteX4" fmla="*/ 0 w 2430067"/>
              <a:gd name="connsiteY4" fmla="*/ 0 h 64769"/>
              <a:gd name="connsiteX0" fmla="*/ 0 w 2431088"/>
              <a:gd name="connsiteY0" fmla="*/ 0 h 94534"/>
              <a:gd name="connsiteX1" fmla="*/ 2431088 w 2431088"/>
              <a:gd name="connsiteY1" fmla="*/ 48815 h 94534"/>
              <a:gd name="connsiteX2" fmla="*/ 2431088 w 2431088"/>
              <a:gd name="connsiteY2" fmla="*/ 94534 h 94534"/>
              <a:gd name="connsiteX3" fmla="*/ 56981 w 2431088"/>
              <a:gd name="connsiteY3" fmla="*/ 94534 h 94534"/>
              <a:gd name="connsiteX4" fmla="*/ 0 w 2431088"/>
              <a:gd name="connsiteY4" fmla="*/ 0 h 94534"/>
              <a:gd name="connsiteX0" fmla="*/ 0 w 2425473"/>
              <a:gd name="connsiteY0" fmla="*/ 0 h 101678"/>
              <a:gd name="connsiteX1" fmla="*/ 2425473 w 2425473"/>
              <a:gd name="connsiteY1" fmla="*/ 55959 h 101678"/>
              <a:gd name="connsiteX2" fmla="*/ 2425473 w 2425473"/>
              <a:gd name="connsiteY2" fmla="*/ 101678 h 101678"/>
              <a:gd name="connsiteX3" fmla="*/ 51366 w 2425473"/>
              <a:gd name="connsiteY3" fmla="*/ 101678 h 101678"/>
              <a:gd name="connsiteX4" fmla="*/ 0 w 2425473"/>
              <a:gd name="connsiteY4" fmla="*/ 0 h 1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473" h="101678">
                <a:moveTo>
                  <a:pt x="0" y="0"/>
                </a:moveTo>
                <a:lnTo>
                  <a:pt x="2425473" y="55959"/>
                </a:lnTo>
                <a:lnTo>
                  <a:pt x="2425473" y="101678"/>
                </a:lnTo>
                <a:lnTo>
                  <a:pt x="51366" y="10167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2">
            <a:extLst>
              <a:ext uri="{FF2B5EF4-FFF2-40B4-BE49-F238E27FC236}">
                <a16:creationId xmlns:a16="http://schemas.microsoft.com/office/drawing/2014/main" id="{E197A7FD-CD8D-4609-AE35-64C89063E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8697" y="6809135"/>
            <a:ext cx="160496" cy="48864"/>
          </a:xfrm>
          <a:custGeom>
            <a:avLst/>
            <a:gdLst>
              <a:gd name="connsiteX0" fmla="*/ 0 w 91440"/>
              <a:gd name="connsiteY0" fmla="*/ 0 h 27432"/>
              <a:gd name="connsiteX1" fmla="*/ 91440 w 91440"/>
              <a:gd name="connsiteY1" fmla="*/ 0 h 27432"/>
              <a:gd name="connsiteX2" fmla="*/ 91440 w 91440"/>
              <a:gd name="connsiteY2" fmla="*/ 27432 h 27432"/>
              <a:gd name="connsiteX3" fmla="*/ 0 w 91440"/>
              <a:gd name="connsiteY3" fmla="*/ 27432 h 27432"/>
              <a:gd name="connsiteX4" fmla="*/ 0 w 91440"/>
              <a:gd name="connsiteY4" fmla="*/ 0 h 27432"/>
              <a:gd name="connsiteX0" fmla="*/ 0 w 128350"/>
              <a:gd name="connsiteY0" fmla="*/ 0 h 36957"/>
              <a:gd name="connsiteX1" fmla="*/ 128350 w 128350"/>
              <a:gd name="connsiteY1" fmla="*/ 9525 h 36957"/>
              <a:gd name="connsiteX2" fmla="*/ 128350 w 128350"/>
              <a:gd name="connsiteY2" fmla="*/ 36957 h 36957"/>
              <a:gd name="connsiteX3" fmla="*/ 36910 w 128350"/>
              <a:gd name="connsiteY3" fmla="*/ 36957 h 36957"/>
              <a:gd name="connsiteX4" fmla="*/ 0 w 128350"/>
              <a:gd name="connsiteY4" fmla="*/ 0 h 36957"/>
              <a:gd name="connsiteX0" fmla="*/ 0 w 128350"/>
              <a:gd name="connsiteY0" fmla="*/ 0 h 36957"/>
              <a:gd name="connsiteX1" fmla="*/ 83106 w 128350"/>
              <a:gd name="connsiteY1" fmla="*/ 11906 h 36957"/>
              <a:gd name="connsiteX2" fmla="*/ 128350 w 128350"/>
              <a:gd name="connsiteY2" fmla="*/ 36957 h 36957"/>
              <a:gd name="connsiteX3" fmla="*/ 36910 w 128350"/>
              <a:gd name="connsiteY3" fmla="*/ 36957 h 36957"/>
              <a:gd name="connsiteX4" fmla="*/ 0 w 128350"/>
              <a:gd name="connsiteY4" fmla="*/ 0 h 36957"/>
              <a:gd name="connsiteX0" fmla="*/ 0 w 162878"/>
              <a:gd name="connsiteY0" fmla="*/ 0 h 44101"/>
              <a:gd name="connsiteX1" fmla="*/ 117634 w 162878"/>
              <a:gd name="connsiteY1" fmla="*/ 19050 h 44101"/>
              <a:gd name="connsiteX2" fmla="*/ 162878 w 162878"/>
              <a:gd name="connsiteY2" fmla="*/ 44101 h 44101"/>
              <a:gd name="connsiteX3" fmla="*/ 71438 w 162878"/>
              <a:gd name="connsiteY3" fmla="*/ 44101 h 44101"/>
              <a:gd name="connsiteX4" fmla="*/ 0 w 162878"/>
              <a:gd name="connsiteY4" fmla="*/ 0 h 44101"/>
              <a:gd name="connsiteX0" fmla="*/ 0 w 160496"/>
              <a:gd name="connsiteY0" fmla="*/ 0 h 48864"/>
              <a:gd name="connsiteX1" fmla="*/ 115252 w 160496"/>
              <a:gd name="connsiteY1" fmla="*/ 23813 h 48864"/>
              <a:gd name="connsiteX2" fmla="*/ 160496 w 160496"/>
              <a:gd name="connsiteY2" fmla="*/ 48864 h 48864"/>
              <a:gd name="connsiteX3" fmla="*/ 69056 w 160496"/>
              <a:gd name="connsiteY3" fmla="*/ 48864 h 48864"/>
              <a:gd name="connsiteX4" fmla="*/ 0 w 160496"/>
              <a:gd name="connsiteY4" fmla="*/ 0 h 48864"/>
              <a:gd name="connsiteX0" fmla="*/ 0 w 160496"/>
              <a:gd name="connsiteY0" fmla="*/ 0 h 48864"/>
              <a:gd name="connsiteX1" fmla="*/ 115252 w 160496"/>
              <a:gd name="connsiteY1" fmla="*/ 23813 h 48864"/>
              <a:gd name="connsiteX2" fmla="*/ 160496 w 160496"/>
              <a:gd name="connsiteY2" fmla="*/ 48864 h 48864"/>
              <a:gd name="connsiteX3" fmla="*/ 61912 w 160496"/>
              <a:gd name="connsiteY3" fmla="*/ 48864 h 48864"/>
              <a:gd name="connsiteX4" fmla="*/ 0 w 160496"/>
              <a:gd name="connsiteY4" fmla="*/ 0 h 4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96" h="48864">
                <a:moveTo>
                  <a:pt x="0" y="0"/>
                </a:moveTo>
                <a:lnTo>
                  <a:pt x="115252" y="23813"/>
                </a:lnTo>
                <a:lnTo>
                  <a:pt x="160496" y="48864"/>
                </a:lnTo>
                <a:lnTo>
                  <a:pt x="61912" y="4886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a:p>
        </p:txBody>
      </p:sp>
      <p:sp>
        <p:nvSpPr>
          <p:cNvPr id="4" name="Title 3">
            <a:extLst>
              <a:ext uri="{FF2B5EF4-FFF2-40B4-BE49-F238E27FC236}">
                <a16:creationId xmlns:a16="http://schemas.microsoft.com/office/drawing/2014/main" id="{03A8C605-3CDF-4964-B38A-C27B713AE8B1}"/>
              </a:ext>
            </a:extLst>
          </p:cNvPr>
          <p:cNvSpPr>
            <a:spLocks noGrp="1"/>
          </p:cNvSpPr>
          <p:nvPr>
            <p:ph type="title"/>
          </p:nvPr>
        </p:nvSpPr>
        <p:spPr>
          <a:xfrm>
            <a:off x="2558716" y="955309"/>
            <a:ext cx="7074568" cy="2898975"/>
          </a:xfrm>
        </p:spPr>
        <p:txBody>
          <a:bodyPr vert="horz" lIns="91440" tIns="45720" rIns="91440" bIns="45720" rtlCol="0" anchor="b">
            <a:normAutofit/>
          </a:bodyPr>
          <a:lstStyle/>
          <a:p>
            <a:r>
              <a:rPr lang="en-US" sz="8800" dirty="0">
                <a:solidFill>
                  <a:srgbClr val="FFFFFF"/>
                </a:solidFill>
              </a:rPr>
              <a:t>Thank you!</a:t>
            </a:r>
            <a:br>
              <a:rPr lang="en-US" sz="8800" dirty="0">
                <a:solidFill>
                  <a:srgbClr val="FFFFFF"/>
                </a:solidFill>
              </a:rPr>
            </a:br>
            <a:r>
              <a:rPr lang="en-US" sz="8800" dirty="0">
                <a:solidFill>
                  <a:srgbClr val="FFFFFF"/>
                </a:solidFill>
              </a:rPr>
              <a:t>Questions?</a:t>
            </a:r>
          </a:p>
        </p:txBody>
      </p:sp>
      <p:sp>
        <p:nvSpPr>
          <p:cNvPr id="19" name="Rectangle 6">
            <a:extLst>
              <a:ext uri="{FF2B5EF4-FFF2-40B4-BE49-F238E27FC236}">
                <a16:creationId xmlns:a16="http://schemas.microsoft.com/office/drawing/2014/main" id="{C0B64B74-19BE-47D9-8BB8-7081BF0E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182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8">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DD81B3-F241-41E5-B258-8E74EE9AD949}"/>
              </a:ext>
            </a:extLst>
          </p:cNvPr>
          <p:cNvSpPr>
            <a:spLocks noGrp="1"/>
          </p:cNvSpPr>
          <p:nvPr>
            <p:ph type="title"/>
          </p:nvPr>
        </p:nvSpPr>
        <p:spPr>
          <a:xfrm>
            <a:off x="838200" y="451381"/>
            <a:ext cx="10512552" cy="4066540"/>
          </a:xfrm>
        </p:spPr>
        <p:txBody>
          <a:bodyPr vert="horz" lIns="91440" tIns="45720" rIns="91440" bIns="45720" rtlCol="0" anchor="b">
            <a:normAutofit/>
          </a:bodyPr>
          <a:lstStyle/>
          <a:p>
            <a:pPr algn="l"/>
            <a:r>
              <a:rPr lang="en-US" sz="9600">
                <a:solidFill>
                  <a:schemeClr val="bg1"/>
                </a:solidFill>
              </a:rPr>
              <a:t>Basic Building Block</a:t>
            </a:r>
          </a:p>
        </p:txBody>
      </p:sp>
      <p:sp>
        <p:nvSpPr>
          <p:cNvPr id="22"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243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D40A-D579-497F-8350-47EE4F4200BC}"/>
              </a:ext>
            </a:extLst>
          </p:cNvPr>
          <p:cNvSpPr>
            <a:spLocks noGrp="1"/>
          </p:cNvSpPr>
          <p:nvPr>
            <p:ph type="title"/>
          </p:nvPr>
        </p:nvSpPr>
        <p:spPr/>
        <p:txBody>
          <a:bodyPr/>
          <a:lstStyle/>
          <a:p>
            <a:r>
              <a:rPr lang="en-US" dirty="0"/>
              <a:t>Sketching</a:t>
            </a:r>
          </a:p>
        </p:txBody>
      </p:sp>
      <p:sp>
        <p:nvSpPr>
          <p:cNvPr id="3" name="Content Placeholder 2">
            <a:extLst>
              <a:ext uri="{FF2B5EF4-FFF2-40B4-BE49-F238E27FC236}">
                <a16:creationId xmlns:a16="http://schemas.microsoft.com/office/drawing/2014/main" id="{717EDDBF-8947-4512-9F74-146CAAF6B10B}"/>
              </a:ext>
            </a:extLst>
          </p:cNvPr>
          <p:cNvSpPr>
            <a:spLocks noGrp="1"/>
          </p:cNvSpPr>
          <p:nvPr>
            <p:ph idx="1"/>
          </p:nvPr>
        </p:nvSpPr>
        <p:spPr/>
        <p:txBody>
          <a:bodyPr>
            <a:normAutofit/>
          </a:bodyPr>
          <a:lstStyle/>
          <a:p>
            <a:r>
              <a:rPr lang="en-US" dirty="0"/>
              <a:t>Iterations</a:t>
            </a:r>
          </a:p>
          <a:p>
            <a:endParaRPr lang="en-US" dirty="0"/>
          </a:p>
          <a:p>
            <a:pPr marL="0" indent="0">
              <a:buNone/>
            </a:pPr>
            <a:endParaRPr lang="en-US" dirty="0"/>
          </a:p>
          <a:p>
            <a:r>
              <a:rPr lang="en-US" dirty="0"/>
              <a:t>Final Design</a:t>
            </a:r>
          </a:p>
          <a:p>
            <a:pPr marL="0" indent="0">
              <a:buNone/>
            </a:pPr>
            <a:endParaRPr lang="en-US" dirty="0"/>
          </a:p>
        </p:txBody>
      </p:sp>
      <p:pic>
        <p:nvPicPr>
          <p:cNvPr id="4" name="Picture 3">
            <a:extLst>
              <a:ext uri="{FF2B5EF4-FFF2-40B4-BE49-F238E27FC236}">
                <a16:creationId xmlns:a16="http://schemas.microsoft.com/office/drawing/2014/main" id="{BDF137DD-DF54-4661-A05D-61BD8A35C547}"/>
              </a:ext>
            </a:extLst>
          </p:cNvPr>
          <p:cNvPicPr>
            <a:picLocks noChangeAspect="1"/>
          </p:cNvPicPr>
          <p:nvPr/>
        </p:nvPicPr>
        <p:blipFill>
          <a:blip r:embed="rId2"/>
          <a:stretch>
            <a:fillRect/>
          </a:stretch>
        </p:blipFill>
        <p:spPr>
          <a:xfrm>
            <a:off x="1255449" y="2511058"/>
            <a:ext cx="2632969" cy="1052097"/>
          </a:xfrm>
          <a:prstGeom prst="rect">
            <a:avLst/>
          </a:prstGeom>
        </p:spPr>
      </p:pic>
      <p:pic>
        <p:nvPicPr>
          <p:cNvPr id="5" name="Picture 4">
            <a:extLst>
              <a:ext uri="{FF2B5EF4-FFF2-40B4-BE49-F238E27FC236}">
                <a16:creationId xmlns:a16="http://schemas.microsoft.com/office/drawing/2014/main" id="{3E24D14F-965B-42C0-967E-74DB9BE32B6A}"/>
              </a:ext>
            </a:extLst>
          </p:cNvPr>
          <p:cNvPicPr>
            <a:picLocks noChangeAspect="1"/>
          </p:cNvPicPr>
          <p:nvPr/>
        </p:nvPicPr>
        <p:blipFill>
          <a:blip r:embed="rId3"/>
          <a:stretch>
            <a:fillRect/>
          </a:stretch>
        </p:blipFill>
        <p:spPr>
          <a:xfrm>
            <a:off x="5120173" y="2592372"/>
            <a:ext cx="1951653" cy="844745"/>
          </a:xfrm>
          <a:prstGeom prst="rect">
            <a:avLst/>
          </a:prstGeom>
        </p:spPr>
      </p:pic>
      <p:pic>
        <p:nvPicPr>
          <p:cNvPr id="6" name="Picture 5">
            <a:extLst>
              <a:ext uri="{FF2B5EF4-FFF2-40B4-BE49-F238E27FC236}">
                <a16:creationId xmlns:a16="http://schemas.microsoft.com/office/drawing/2014/main" id="{007C6FAA-FB2E-4809-856B-8DD7352B3E89}"/>
              </a:ext>
            </a:extLst>
          </p:cNvPr>
          <p:cNvPicPr>
            <a:picLocks noChangeAspect="1"/>
          </p:cNvPicPr>
          <p:nvPr/>
        </p:nvPicPr>
        <p:blipFill>
          <a:blip r:embed="rId4"/>
          <a:stretch>
            <a:fillRect/>
          </a:stretch>
        </p:blipFill>
        <p:spPr>
          <a:xfrm>
            <a:off x="8303581" y="2570015"/>
            <a:ext cx="2979197" cy="889461"/>
          </a:xfrm>
          <a:prstGeom prst="rect">
            <a:avLst/>
          </a:prstGeom>
        </p:spPr>
      </p:pic>
      <p:pic>
        <p:nvPicPr>
          <p:cNvPr id="8" name="Picture 7">
            <a:extLst>
              <a:ext uri="{FF2B5EF4-FFF2-40B4-BE49-F238E27FC236}">
                <a16:creationId xmlns:a16="http://schemas.microsoft.com/office/drawing/2014/main" id="{F414F0C3-C02F-43A0-AC6E-8F0DC068F8CA}"/>
              </a:ext>
            </a:extLst>
          </p:cNvPr>
          <p:cNvPicPr>
            <a:picLocks noChangeAspect="1"/>
          </p:cNvPicPr>
          <p:nvPr/>
        </p:nvPicPr>
        <p:blipFill>
          <a:blip r:embed="rId5"/>
          <a:stretch>
            <a:fillRect/>
          </a:stretch>
        </p:blipFill>
        <p:spPr>
          <a:xfrm rot="16200000">
            <a:off x="4944641" y="3800615"/>
            <a:ext cx="2464261" cy="30632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1467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C3140-19CB-46F1-9D03-CB3C26BE702C}"/>
              </a:ext>
            </a:extLst>
          </p:cNvPr>
          <p:cNvSpPr>
            <a:spLocks noGrp="1"/>
          </p:cNvSpPr>
          <p:nvPr>
            <p:ph type="title"/>
          </p:nvPr>
        </p:nvSpPr>
        <p:spPr/>
        <p:txBody>
          <a:bodyPr/>
          <a:lstStyle/>
          <a:p>
            <a:r>
              <a:rPr lang="en-US" dirty="0"/>
              <a:t>Prototype</a:t>
            </a:r>
          </a:p>
        </p:txBody>
      </p:sp>
      <p:sp>
        <p:nvSpPr>
          <p:cNvPr id="3" name="Content Placeholder 2">
            <a:extLst>
              <a:ext uri="{FF2B5EF4-FFF2-40B4-BE49-F238E27FC236}">
                <a16:creationId xmlns:a16="http://schemas.microsoft.com/office/drawing/2014/main" id="{E705E524-F7C3-4738-AE2A-DC685AEC8B6B}"/>
              </a:ext>
            </a:extLst>
          </p:cNvPr>
          <p:cNvSpPr>
            <a:spLocks noGrp="1"/>
          </p:cNvSpPr>
          <p:nvPr>
            <p:ph idx="1"/>
          </p:nvPr>
        </p:nvSpPr>
        <p:spPr/>
        <p:txBody>
          <a:bodyPr/>
          <a:lstStyle/>
          <a:p>
            <a:r>
              <a:rPr lang="en-US" dirty="0"/>
              <a:t>My first instinct with the final design was to use magnets at the edges of a block</a:t>
            </a:r>
          </a:p>
          <a:p>
            <a:r>
              <a:rPr lang="en-US" dirty="0"/>
              <a:t>But because of their questionable effects on prolonged use, I had to look for something else</a:t>
            </a:r>
          </a:p>
          <a:p>
            <a:r>
              <a:rPr lang="en-US" dirty="0"/>
              <a:t>Double-sided tape -&gt; glue -&gt; puzzle edges -&gt; </a:t>
            </a:r>
            <a:r>
              <a:rPr lang="en-US" dirty="0" err="1"/>
              <a:t>velcro</a:t>
            </a:r>
            <a:endParaRPr lang="en-US" dirty="0"/>
          </a:p>
        </p:txBody>
      </p:sp>
      <p:pic>
        <p:nvPicPr>
          <p:cNvPr id="4" name="Picture 3">
            <a:extLst>
              <a:ext uri="{FF2B5EF4-FFF2-40B4-BE49-F238E27FC236}">
                <a16:creationId xmlns:a16="http://schemas.microsoft.com/office/drawing/2014/main" id="{309243BB-A6E5-4A2C-ACF8-23F9F34F3F42}"/>
              </a:ext>
            </a:extLst>
          </p:cNvPr>
          <p:cNvPicPr>
            <a:picLocks noChangeAspect="1"/>
          </p:cNvPicPr>
          <p:nvPr/>
        </p:nvPicPr>
        <p:blipFill>
          <a:blip r:embed="rId2"/>
          <a:stretch>
            <a:fillRect/>
          </a:stretch>
        </p:blipFill>
        <p:spPr>
          <a:xfrm flipV="1">
            <a:off x="3429000" y="3774600"/>
            <a:ext cx="5120173" cy="25713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149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C33ED8-54C2-46DF-98A4-09A4E399B35A}"/>
              </a:ext>
            </a:extLst>
          </p:cNvPr>
          <p:cNvSpPr>
            <a:spLocks noGrp="1"/>
          </p:cNvSpPr>
          <p:nvPr>
            <p:ph type="title"/>
          </p:nvPr>
        </p:nvSpPr>
        <p:spPr>
          <a:xfrm>
            <a:off x="841248" y="548640"/>
            <a:ext cx="3419540" cy="5431536"/>
          </a:xfrm>
        </p:spPr>
        <p:txBody>
          <a:bodyPr>
            <a:normAutofit/>
          </a:bodyPr>
          <a:lstStyle/>
          <a:p>
            <a:pPr>
              <a:lnSpc>
                <a:spcPct val="90000"/>
              </a:lnSpc>
            </a:pPr>
            <a:r>
              <a:rPr lang="en-US" sz="4700" dirty="0"/>
              <a:t>Issues highlighted by Prototyping</a:t>
            </a:r>
          </a:p>
        </p:txBody>
      </p:sp>
      <p:sp>
        <p:nvSpPr>
          <p:cNvPr id="13"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D33431-787C-46DD-AB25-3E853CF9188B}"/>
              </a:ext>
            </a:extLst>
          </p:cNvPr>
          <p:cNvSpPr>
            <a:spLocks noGrp="1"/>
          </p:cNvSpPr>
          <p:nvPr>
            <p:ph idx="1"/>
          </p:nvPr>
        </p:nvSpPr>
        <p:spPr>
          <a:xfrm>
            <a:off x="5298595" y="552091"/>
            <a:ext cx="6052158" cy="5431536"/>
          </a:xfrm>
        </p:spPr>
        <p:txBody>
          <a:bodyPr anchor="ctr">
            <a:normAutofit/>
          </a:bodyPr>
          <a:lstStyle/>
          <a:p>
            <a:r>
              <a:rPr lang="en-US" dirty="0"/>
              <a:t>Each block is thin enough to not let its own dimensions create a confusion about the measurements in the layout. Due to this, Velcro isn’t strong enough to hold each block together, vertically. Neither would magnets. </a:t>
            </a:r>
          </a:p>
        </p:txBody>
      </p:sp>
    </p:spTree>
    <p:extLst>
      <p:ext uri="{BB962C8B-B14F-4D97-AF65-F5344CB8AC3E}">
        <p14:creationId xmlns:p14="http://schemas.microsoft.com/office/powerpoint/2010/main" val="306734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B768BC45-6978-4563-AFFC-4378E82C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lored rectangle">
            <a:extLst>
              <a:ext uri="{FF2B5EF4-FFF2-40B4-BE49-F238E27FC236}">
                <a16:creationId xmlns:a16="http://schemas.microsoft.com/office/drawing/2014/main" id="{A80A8067-64B4-47DF-9C4D-88D9ADEC2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E9C8F3B-0EC2-4A8B-B0C0-DFCC5A8B2D3A}"/>
              </a:ext>
            </a:extLst>
          </p:cNvPr>
          <p:cNvSpPr>
            <a:spLocks noGrp="1"/>
          </p:cNvSpPr>
          <p:nvPr>
            <p:ph type="title"/>
          </p:nvPr>
        </p:nvSpPr>
        <p:spPr>
          <a:xfrm>
            <a:off x="838200" y="451381"/>
            <a:ext cx="10512552" cy="4066540"/>
          </a:xfrm>
        </p:spPr>
        <p:txBody>
          <a:bodyPr vert="horz" lIns="91440" tIns="45720" rIns="91440" bIns="45720" rtlCol="0" anchor="b">
            <a:normAutofit/>
          </a:bodyPr>
          <a:lstStyle/>
          <a:p>
            <a:pPr algn="l"/>
            <a:r>
              <a:rPr lang="en-US" sz="9600">
                <a:solidFill>
                  <a:schemeClr val="bg1"/>
                </a:solidFill>
              </a:rPr>
              <a:t>Floor</a:t>
            </a:r>
          </a:p>
        </p:txBody>
      </p:sp>
      <p:sp>
        <p:nvSpPr>
          <p:cNvPr id="15" name="Rectangle 6">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217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3E863E-D8E5-4977-B055-9A1EB3880017}"/>
              </a:ext>
            </a:extLst>
          </p:cNvPr>
          <p:cNvSpPr>
            <a:spLocks noGrp="1"/>
          </p:cNvSpPr>
          <p:nvPr>
            <p:ph type="title"/>
          </p:nvPr>
        </p:nvSpPr>
        <p:spPr/>
        <p:txBody>
          <a:bodyPr/>
          <a:lstStyle/>
          <a:p>
            <a:r>
              <a:rPr lang="en-US" dirty="0"/>
              <a:t>Prototype</a:t>
            </a:r>
          </a:p>
        </p:txBody>
      </p:sp>
      <p:sp>
        <p:nvSpPr>
          <p:cNvPr id="6" name="Content Placeholder 5">
            <a:extLst>
              <a:ext uri="{FF2B5EF4-FFF2-40B4-BE49-F238E27FC236}">
                <a16:creationId xmlns:a16="http://schemas.microsoft.com/office/drawing/2014/main" id="{7D17CCE2-2712-4705-BB72-D9C9266DF05E}"/>
              </a:ext>
            </a:extLst>
          </p:cNvPr>
          <p:cNvSpPr>
            <a:spLocks noGrp="1"/>
          </p:cNvSpPr>
          <p:nvPr>
            <p:ph sz="half" idx="1"/>
          </p:nvPr>
        </p:nvSpPr>
        <p:spPr>
          <a:xfrm>
            <a:off x="838200" y="1929384"/>
            <a:ext cx="3880104" cy="4251960"/>
          </a:xfrm>
        </p:spPr>
        <p:txBody>
          <a:bodyPr/>
          <a:lstStyle/>
          <a:p>
            <a:r>
              <a:rPr lang="en-US" dirty="0"/>
              <a:t>Once the floor is ready you can draw over it using the measurements already marked on each block to decide where everything goes</a:t>
            </a:r>
          </a:p>
        </p:txBody>
      </p:sp>
      <p:pic>
        <p:nvPicPr>
          <p:cNvPr id="5" name="Picture 4">
            <a:extLst>
              <a:ext uri="{FF2B5EF4-FFF2-40B4-BE49-F238E27FC236}">
                <a16:creationId xmlns:a16="http://schemas.microsoft.com/office/drawing/2014/main" id="{FD6456EB-E57E-46EF-B5D8-155BD5A2C6DB}"/>
              </a:ext>
            </a:extLst>
          </p:cNvPr>
          <p:cNvPicPr>
            <a:picLocks noChangeAspect="1"/>
          </p:cNvPicPr>
          <p:nvPr/>
        </p:nvPicPr>
        <p:blipFill>
          <a:blip r:embed="rId2"/>
          <a:stretch>
            <a:fillRect/>
          </a:stretch>
        </p:blipFill>
        <p:spPr>
          <a:xfrm rot="5400000">
            <a:off x="5993240" y="1230522"/>
            <a:ext cx="4251960" cy="5649685"/>
          </a:xfrm>
          <a:prstGeom prst="rect">
            <a:avLst/>
          </a:prstGeom>
        </p:spPr>
      </p:pic>
    </p:spTree>
    <p:extLst>
      <p:ext uri="{BB962C8B-B14F-4D97-AF65-F5344CB8AC3E}">
        <p14:creationId xmlns:p14="http://schemas.microsoft.com/office/powerpoint/2010/main" val="1130329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D25FB-7CDF-404B-8430-D04EEE882A3D}"/>
              </a:ext>
            </a:extLst>
          </p:cNvPr>
          <p:cNvSpPr>
            <a:spLocks noGrp="1"/>
          </p:cNvSpPr>
          <p:nvPr>
            <p:ph type="title"/>
          </p:nvPr>
        </p:nvSpPr>
        <p:spPr>
          <a:xfrm>
            <a:off x="635000" y="640823"/>
            <a:ext cx="3418659" cy="5583148"/>
          </a:xfrm>
        </p:spPr>
        <p:txBody>
          <a:bodyPr anchor="ctr">
            <a:normAutofit/>
          </a:bodyPr>
          <a:lstStyle/>
          <a:p>
            <a:r>
              <a:rPr lang="en-US" sz="4700" dirty="0"/>
              <a:t>Issues highlighted by Prototyping</a:t>
            </a:r>
          </a:p>
        </p:txBody>
      </p:sp>
      <p:sp>
        <p:nvSpPr>
          <p:cNvPr id="2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00D20DAF-71E5-41AB-AC62-E84DD96D9043}"/>
              </a:ext>
            </a:extLst>
          </p:cNvPr>
          <p:cNvGraphicFramePr>
            <a:graphicFrameLocks noGrp="1"/>
          </p:cNvGraphicFramePr>
          <p:nvPr>
            <p:ph idx="1"/>
            <p:extLst>
              <p:ext uri="{D42A27DB-BD31-4B8C-83A1-F6EECF244321}">
                <p14:modId xmlns:p14="http://schemas.microsoft.com/office/powerpoint/2010/main" val="218032593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8197805"/>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Sketchy_SerifHand">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750</Words>
  <Application>Microsoft Office PowerPoint</Application>
  <PresentationFormat>Widescreen</PresentationFormat>
  <Paragraphs>100</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Modern Love</vt:lpstr>
      <vt:lpstr>The Hand</vt:lpstr>
      <vt:lpstr>Times New Roman</vt:lpstr>
      <vt:lpstr>SketchyVTI</vt:lpstr>
      <vt:lpstr>Kitchen Layout and Arrangement   Prototype</vt:lpstr>
      <vt:lpstr>What needs to be built</vt:lpstr>
      <vt:lpstr>Basic Building Block</vt:lpstr>
      <vt:lpstr>Sketching</vt:lpstr>
      <vt:lpstr>Prototype</vt:lpstr>
      <vt:lpstr>Issues highlighted by Prototyping</vt:lpstr>
      <vt:lpstr>Floor</vt:lpstr>
      <vt:lpstr>Prototype</vt:lpstr>
      <vt:lpstr>Issues highlighted by Prototyping</vt:lpstr>
      <vt:lpstr>Counter-top</vt:lpstr>
      <vt:lpstr>Sketching</vt:lpstr>
      <vt:lpstr>Prototype</vt:lpstr>
      <vt:lpstr>Issues highlighted by Prototyping</vt:lpstr>
      <vt:lpstr>Individual pieces</vt:lpstr>
      <vt:lpstr>Prototype</vt:lpstr>
      <vt:lpstr>Issues highlighted by Prototyping</vt:lpstr>
      <vt:lpstr>Sample</vt:lpstr>
      <vt:lpstr>PowerPoint Presentation</vt:lpstr>
      <vt:lpstr>Testing pieces</vt:lpstr>
      <vt:lpstr>Test 1: Kitchen “Triangle”</vt:lpstr>
      <vt:lpstr>Test 2: Ergonomic Guide</vt:lpstr>
      <vt:lpstr>PowerPoint Presentation</vt:lpstr>
      <vt:lpstr>PowerPoint Presentation</vt:lpstr>
      <vt:lpstr>Issues highlighted by Prototyping</vt:lpstr>
      <vt:lpstr>Kit</vt:lpstr>
      <vt:lpstr>PowerPoint Presentation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 Layout and Arrangement   Prototype</dc:title>
  <dc:creator>Deepa V</dc:creator>
  <cp:lastModifiedBy>Deepa V</cp:lastModifiedBy>
  <cp:revision>4</cp:revision>
  <dcterms:created xsi:type="dcterms:W3CDTF">2020-06-11T01:18:21Z</dcterms:created>
  <dcterms:modified xsi:type="dcterms:W3CDTF">2020-06-11T02:18:35Z</dcterms:modified>
</cp:coreProperties>
</file>